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6" r:id="rId4"/>
    <p:sldMasterId id="2147483687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</p:sldIdLst>
  <p:sldSz cy="5143500" cx="9144000"/>
  <p:notesSz cx="6858000" cy="9144000"/>
  <p:embeddedFontLst>
    <p:embeddedFont>
      <p:font typeface="Prata"/>
      <p:regular r:id="rId16"/>
    </p:embeddedFont>
    <p:embeddedFont>
      <p:font typeface="Proxima Nova"/>
      <p:regular r:id="rId17"/>
      <p:bold r:id="rId18"/>
      <p:italic r:id="rId19"/>
      <p:boldItalic r:id="rId20"/>
    </p:embeddedFont>
    <p:embeddedFont>
      <p:font typeface="Bebas Neue"/>
      <p:regular r:id="rId21"/>
    </p:embeddedFont>
    <p:embeddedFont>
      <p:font typeface="Didact Gothic"/>
      <p:regular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roximaNova-boldItalic.fntdata"/><Relationship Id="rId22" Type="http://schemas.openxmlformats.org/officeDocument/2006/relationships/font" Target="fonts/DidactGothic-regular.fntdata"/><Relationship Id="rId21" Type="http://schemas.openxmlformats.org/officeDocument/2006/relationships/font" Target="fonts/BebasNeue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font" Target="fonts/ProximaNova-regular.fntdata"/><Relationship Id="rId16" Type="http://schemas.openxmlformats.org/officeDocument/2006/relationships/font" Target="fonts/Prata-regular.fntdata"/><Relationship Id="rId19" Type="http://schemas.openxmlformats.org/officeDocument/2006/relationships/font" Target="fonts/ProximaNova-italic.fntdata"/><Relationship Id="rId18" Type="http://schemas.openxmlformats.org/officeDocument/2006/relationships/font" Target="fonts/ProximaNova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ecc3a87d8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ecc3a87d8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1326fa2103a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1326fa2103a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eee660b8fb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eee660b8fb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eee660b8fb_0_4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eee660b8fb_0_4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eee660b8fb_0_5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eee660b8fb_0_5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ef06952b21_0_4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ef06952b21_0_4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ef06952b21_2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gef06952b21_2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ef06952b21_0_4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ef06952b21_0_4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ef14e801b6_2_293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ef14e801b6_2_293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hyperlink" Target="http://bit.ly/2Tynxth" TargetMode="External"/><Relationship Id="rId4" Type="http://schemas.openxmlformats.org/officeDocument/2006/relationships/hyperlink" Target="http://bit.ly/2TyoMsr" TargetMode="External"/><Relationship Id="rId5" Type="http://schemas.openxmlformats.org/officeDocument/2006/relationships/hyperlink" Target="http://bit.ly/2TtBDfr" TargetMode="Externa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/>
          <p:nvPr>
            <p:ph type="ctrTitle"/>
          </p:nvPr>
        </p:nvSpPr>
        <p:spPr>
          <a:xfrm>
            <a:off x="824400" y="1118113"/>
            <a:ext cx="7495200" cy="208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b="1" sz="5500">
                <a:solidFill>
                  <a:srgbClr val="191919"/>
                </a:solidFill>
                <a:latin typeface="Prata"/>
                <a:ea typeface="Prata"/>
                <a:cs typeface="Prata"/>
                <a:sym typeface="Prat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1783225" y="3410575"/>
            <a:ext cx="5577300" cy="471300"/>
          </a:xfrm>
          <a:prstGeom prst="rect">
            <a:avLst/>
          </a:prstGeom>
          <a:ln cap="flat" cmpd="sng" w="19050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cxnSp>
        <p:nvCxnSpPr>
          <p:cNvPr id="12" name="Google Shape;12;p2"/>
          <p:cNvCxnSpPr/>
          <p:nvPr/>
        </p:nvCxnSpPr>
        <p:spPr>
          <a:xfrm>
            <a:off x="4571875" y="3881875"/>
            <a:ext cx="0" cy="1326600"/>
          </a:xfrm>
          <a:prstGeom prst="straightConnector1">
            <a:avLst/>
          </a:prstGeom>
          <a:noFill/>
          <a:ln cap="flat" cmpd="sng" w="19050">
            <a:solidFill>
              <a:srgbClr val="0B5394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1"/>
          <p:cNvSpPr txBox="1"/>
          <p:nvPr>
            <p:ph hasCustomPrompt="1" type="title"/>
          </p:nvPr>
        </p:nvSpPr>
        <p:spPr>
          <a:xfrm>
            <a:off x="1284000" y="1223500"/>
            <a:ext cx="6576000" cy="153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67" name="Google Shape;67;p11"/>
          <p:cNvSpPr txBox="1"/>
          <p:nvPr>
            <p:ph idx="1" type="subTitle"/>
          </p:nvPr>
        </p:nvSpPr>
        <p:spPr>
          <a:xfrm>
            <a:off x="720150" y="3439100"/>
            <a:ext cx="7703700" cy="480900"/>
          </a:xfrm>
          <a:prstGeom prst="rect">
            <a:avLst/>
          </a:prstGeom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cxnSp>
        <p:nvCxnSpPr>
          <p:cNvPr id="68" name="Google Shape;68;p11"/>
          <p:cNvCxnSpPr/>
          <p:nvPr/>
        </p:nvCxnSpPr>
        <p:spPr>
          <a:xfrm>
            <a:off x="4572000" y="3920000"/>
            <a:ext cx="0" cy="1429800"/>
          </a:xfrm>
          <a:prstGeom prst="straightConnector1">
            <a:avLst/>
          </a:prstGeom>
          <a:noFill/>
          <a:ln cap="flat" cmpd="sng" w="19050">
            <a:solidFill>
              <a:srgbClr val="0B539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9" name="Google Shape;69;p11"/>
          <p:cNvCxnSpPr/>
          <p:nvPr/>
        </p:nvCxnSpPr>
        <p:spPr>
          <a:xfrm>
            <a:off x="4572000" y="-263900"/>
            <a:ext cx="0" cy="1487400"/>
          </a:xfrm>
          <a:prstGeom prst="straightConnector1">
            <a:avLst/>
          </a:prstGeom>
          <a:noFill/>
          <a:ln cap="flat" cmpd="sng" w="19050">
            <a:solidFill>
              <a:srgbClr val="0B5394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3"/>
          <p:cNvSpPr txBox="1"/>
          <p:nvPr>
            <p:ph type="title"/>
          </p:nvPr>
        </p:nvSpPr>
        <p:spPr>
          <a:xfrm>
            <a:off x="1870775" y="1777200"/>
            <a:ext cx="2736900" cy="39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4" name="Google Shape;74;p13"/>
          <p:cNvSpPr txBox="1"/>
          <p:nvPr>
            <p:ph hasCustomPrompt="1" idx="2" type="title"/>
          </p:nvPr>
        </p:nvSpPr>
        <p:spPr>
          <a:xfrm>
            <a:off x="892425" y="1777200"/>
            <a:ext cx="776700" cy="960900"/>
          </a:xfrm>
          <a:prstGeom prst="rect">
            <a:avLst/>
          </a:prstGeom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 sz="3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5" name="Google Shape;75;p13"/>
          <p:cNvSpPr txBox="1"/>
          <p:nvPr>
            <p:ph idx="1" type="subTitle"/>
          </p:nvPr>
        </p:nvSpPr>
        <p:spPr>
          <a:xfrm>
            <a:off x="1870775" y="2145750"/>
            <a:ext cx="2103900" cy="5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3" type="title"/>
          </p:nvPr>
        </p:nvSpPr>
        <p:spPr>
          <a:xfrm>
            <a:off x="5648725" y="1777200"/>
            <a:ext cx="2736900" cy="39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7" name="Google Shape;77;p13"/>
          <p:cNvSpPr txBox="1"/>
          <p:nvPr>
            <p:ph hasCustomPrompt="1" idx="4" type="title"/>
          </p:nvPr>
        </p:nvSpPr>
        <p:spPr>
          <a:xfrm>
            <a:off x="4662675" y="1777200"/>
            <a:ext cx="776700" cy="960900"/>
          </a:xfrm>
          <a:prstGeom prst="rect">
            <a:avLst/>
          </a:prstGeom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 sz="3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3"/>
          <p:cNvSpPr txBox="1"/>
          <p:nvPr>
            <p:ph idx="5" type="subTitle"/>
          </p:nvPr>
        </p:nvSpPr>
        <p:spPr>
          <a:xfrm>
            <a:off x="5648725" y="2145750"/>
            <a:ext cx="2103900" cy="5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6" type="title"/>
          </p:nvPr>
        </p:nvSpPr>
        <p:spPr>
          <a:xfrm>
            <a:off x="1870775" y="3192875"/>
            <a:ext cx="2736900" cy="39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0" name="Google Shape;80;p13"/>
          <p:cNvSpPr txBox="1"/>
          <p:nvPr>
            <p:ph hasCustomPrompt="1" idx="7" type="title"/>
          </p:nvPr>
        </p:nvSpPr>
        <p:spPr>
          <a:xfrm>
            <a:off x="892425" y="3205598"/>
            <a:ext cx="776700" cy="960900"/>
          </a:xfrm>
          <a:prstGeom prst="rect">
            <a:avLst/>
          </a:prstGeom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 sz="3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1" name="Google Shape;81;p13"/>
          <p:cNvSpPr txBox="1"/>
          <p:nvPr>
            <p:ph idx="8" type="subTitle"/>
          </p:nvPr>
        </p:nvSpPr>
        <p:spPr>
          <a:xfrm>
            <a:off x="1870775" y="3561450"/>
            <a:ext cx="2103900" cy="5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3"/>
          <p:cNvSpPr txBox="1"/>
          <p:nvPr>
            <p:ph idx="9" type="title"/>
          </p:nvPr>
        </p:nvSpPr>
        <p:spPr>
          <a:xfrm>
            <a:off x="5648725" y="3192875"/>
            <a:ext cx="2736900" cy="39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3" name="Google Shape;83;p13"/>
          <p:cNvSpPr txBox="1"/>
          <p:nvPr>
            <p:ph hasCustomPrompt="1" idx="13" type="title"/>
          </p:nvPr>
        </p:nvSpPr>
        <p:spPr>
          <a:xfrm>
            <a:off x="4662675" y="3205600"/>
            <a:ext cx="776700" cy="960900"/>
          </a:xfrm>
          <a:prstGeom prst="rect">
            <a:avLst/>
          </a:prstGeom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 sz="3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4" name="Google Shape;84;p13"/>
          <p:cNvSpPr txBox="1"/>
          <p:nvPr>
            <p:ph idx="14" type="subTitle"/>
          </p:nvPr>
        </p:nvSpPr>
        <p:spPr>
          <a:xfrm>
            <a:off x="5648725" y="3561450"/>
            <a:ext cx="2103900" cy="5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3"/>
          <p:cNvSpPr txBox="1"/>
          <p:nvPr>
            <p:ph idx="15" type="title"/>
          </p:nvPr>
        </p:nvSpPr>
        <p:spPr>
          <a:xfrm>
            <a:off x="720000" y="453625"/>
            <a:ext cx="77040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cxnSp>
        <p:nvCxnSpPr>
          <p:cNvPr id="86" name="Google Shape;86;p13"/>
          <p:cNvCxnSpPr/>
          <p:nvPr/>
        </p:nvCxnSpPr>
        <p:spPr>
          <a:xfrm>
            <a:off x="4572000" y="-872975"/>
            <a:ext cx="0" cy="1326600"/>
          </a:xfrm>
          <a:prstGeom prst="straightConnector1">
            <a:avLst/>
          </a:prstGeom>
          <a:noFill/>
          <a:ln cap="flat" cmpd="sng" w="19050">
            <a:solidFill>
              <a:srgbClr val="0B5394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BLANK_1_1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0" y="0"/>
            <a:ext cx="9143997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4"/>
          <p:cNvSpPr txBox="1"/>
          <p:nvPr>
            <p:ph type="title"/>
          </p:nvPr>
        </p:nvSpPr>
        <p:spPr>
          <a:xfrm>
            <a:off x="720000" y="3225875"/>
            <a:ext cx="5335200" cy="53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90" name="Google Shape;90;p14"/>
          <p:cNvSpPr txBox="1"/>
          <p:nvPr>
            <p:ph idx="1" type="subTitle"/>
          </p:nvPr>
        </p:nvSpPr>
        <p:spPr>
          <a:xfrm>
            <a:off x="720000" y="1055575"/>
            <a:ext cx="4903200" cy="200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cxnSp>
        <p:nvCxnSpPr>
          <p:cNvPr id="91" name="Google Shape;91;p14"/>
          <p:cNvCxnSpPr/>
          <p:nvPr/>
        </p:nvCxnSpPr>
        <p:spPr>
          <a:xfrm>
            <a:off x="720000" y="-115325"/>
            <a:ext cx="0" cy="1170900"/>
          </a:xfrm>
          <a:prstGeom prst="straightConnector1">
            <a:avLst/>
          </a:prstGeom>
          <a:noFill/>
          <a:ln cap="flat" cmpd="sng" w="19050">
            <a:solidFill>
              <a:srgbClr val="0B539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2" name="Google Shape;92;p14"/>
          <p:cNvCxnSpPr/>
          <p:nvPr/>
        </p:nvCxnSpPr>
        <p:spPr>
          <a:xfrm>
            <a:off x="720000" y="3790450"/>
            <a:ext cx="0" cy="1435800"/>
          </a:xfrm>
          <a:prstGeom prst="straightConnector1">
            <a:avLst/>
          </a:prstGeom>
          <a:noFill/>
          <a:ln cap="flat" cmpd="sng" w="19050">
            <a:solidFill>
              <a:srgbClr val="0B539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3" name="Google Shape;93;p14"/>
          <p:cNvCxnSpPr/>
          <p:nvPr/>
        </p:nvCxnSpPr>
        <p:spPr>
          <a:xfrm rot="10800000">
            <a:off x="4769150" y="3491825"/>
            <a:ext cx="5393100" cy="0"/>
          </a:xfrm>
          <a:prstGeom prst="straightConnector1">
            <a:avLst/>
          </a:prstGeom>
          <a:noFill/>
          <a:ln cap="flat" cmpd="sng" w="19050">
            <a:solidFill>
              <a:srgbClr val="0B5394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TITLE_ONLY_1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 rot="10800000">
            <a:off x="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6" name="Google Shape;96;p15"/>
          <p:cNvCxnSpPr/>
          <p:nvPr/>
        </p:nvCxnSpPr>
        <p:spPr>
          <a:xfrm rot="10800000">
            <a:off x="-587675" y="731375"/>
            <a:ext cx="1269000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7" name="Google Shape;97;p15"/>
          <p:cNvSpPr txBox="1"/>
          <p:nvPr>
            <p:ph type="title"/>
          </p:nvPr>
        </p:nvSpPr>
        <p:spPr>
          <a:xfrm>
            <a:off x="720000" y="453625"/>
            <a:ext cx="77040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TITLE_ONLY_1_1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6"/>
          <p:cNvSpPr txBox="1"/>
          <p:nvPr>
            <p:ph type="title"/>
          </p:nvPr>
        </p:nvSpPr>
        <p:spPr>
          <a:xfrm>
            <a:off x="720000" y="453625"/>
            <a:ext cx="77040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cxnSp>
        <p:nvCxnSpPr>
          <p:cNvPr id="101" name="Google Shape;101;p16"/>
          <p:cNvCxnSpPr/>
          <p:nvPr/>
        </p:nvCxnSpPr>
        <p:spPr>
          <a:xfrm>
            <a:off x="4572000" y="-872975"/>
            <a:ext cx="0" cy="1326600"/>
          </a:xfrm>
          <a:prstGeom prst="straightConnector1">
            <a:avLst/>
          </a:prstGeom>
          <a:noFill/>
          <a:ln cap="flat" cmpd="sng" w="19050">
            <a:solidFill>
              <a:srgbClr val="0B5394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TITLE_ONLY_1_1_1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 rot="10800000">
            <a:off x="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7"/>
          <p:cNvSpPr txBox="1"/>
          <p:nvPr>
            <p:ph type="title"/>
          </p:nvPr>
        </p:nvSpPr>
        <p:spPr>
          <a:xfrm>
            <a:off x="720000" y="453625"/>
            <a:ext cx="77040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cxnSp>
        <p:nvCxnSpPr>
          <p:cNvPr id="105" name="Google Shape;105;p17"/>
          <p:cNvCxnSpPr/>
          <p:nvPr/>
        </p:nvCxnSpPr>
        <p:spPr>
          <a:xfrm>
            <a:off x="4572000" y="-872975"/>
            <a:ext cx="0" cy="1326600"/>
          </a:xfrm>
          <a:prstGeom prst="straightConnector1">
            <a:avLst/>
          </a:prstGeom>
          <a:noFill/>
          <a:ln cap="flat" cmpd="sng" w="19050">
            <a:solidFill>
              <a:srgbClr val="0B5394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4">
  <p:cSld name="TITLE_ONLY_1_1_1_1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8"/>
          <p:cNvSpPr txBox="1"/>
          <p:nvPr>
            <p:ph type="title"/>
          </p:nvPr>
        </p:nvSpPr>
        <p:spPr>
          <a:xfrm>
            <a:off x="720000" y="453625"/>
            <a:ext cx="77040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cxnSp>
        <p:nvCxnSpPr>
          <p:cNvPr id="109" name="Google Shape;109;p18"/>
          <p:cNvCxnSpPr/>
          <p:nvPr/>
        </p:nvCxnSpPr>
        <p:spPr>
          <a:xfrm>
            <a:off x="4572000" y="-872975"/>
            <a:ext cx="0" cy="1326600"/>
          </a:xfrm>
          <a:prstGeom prst="straightConnector1">
            <a:avLst/>
          </a:prstGeom>
          <a:noFill/>
          <a:ln cap="flat" cmpd="sng" w="19050">
            <a:solidFill>
              <a:srgbClr val="0B5394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5">
  <p:cSld name="TITLE_ONLY_1_1_2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9"/>
          <p:cNvSpPr txBox="1"/>
          <p:nvPr>
            <p:ph type="title"/>
          </p:nvPr>
        </p:nvSpPr>
        <p:spPr>
          <a:xfrm>
            <a:off x="720000" y="453625"/>
            <a:ext cx="77040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cxnSp>
        <p:nvCxnSpPr>
          <p:cNvPr id="113" name="Google Shape;113;p19"/>
          <p:cNvCxnSpPr/>
          <p:nvPr/>
        </p:nvCxnSpPr>
        <p:spPr>
          <a:xfrm>
            <a:off x="4572000" y="-872975"/>
            <a:ext cx="0" cy="1326600"/>
          </a:xfrm>
          <a:prstGeom prst="straightConnector1">
            <a:avLst/>
          </a:prstGeom>
          <a:noFill/>
          <a:ln cap="flat" cmpd="sng" w="19050">
            <a:solidFill>
              <a:srgbClr val="0B539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4" name="Google Shape;114;p19"/>
          <p:cNvCxnSpPr/>
          <p:nvPr/>
        </p:nvCxnSpPr>
        <p:spPr>
          <a:xfrm>
            <a:off x="-292710" y="1717325"/>
            <a:ext cx="1631700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5" name="Google Shape;115;p19"/>
          <p:cNvCxnSpPr/>
          <p:nvPr/>
        </p:nvCxnSpPr>
        <p:spPr>
          <a:xfrm rot="10800000">
            <a:off x="-340710" y="3081975"/>
            <a:ext cx="1679700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6">
  <p:cSld name="TITLE_ONLY_1_1_1_2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 rot="10800000">
            <a:off x="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0"/>
          <p:cNvSpPr txBox="1"/>
          <p:nvPr>
            <p:ph type="title"/>
          </p:nvPr>
        </p:nvSpPr>
        <p:spPr>
          <a:xfrm>
            <a:off x="720000" y="453625"/>
            <a:ext cx="77040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cxnSp>
        <p:nvCxnSpPr>
          <p:cNvPr id="119" name="Google Shape;119;p20"/>
          <p:cNvCxnSpPr/>
          <p:nvPr/>
        </p:nvCxnSpPr>
        <p:spPr>
          <a:xfrm>
            <a:off x="4572000" y="-872975"/>
            <a:ext cx="0" cy="1326600"/>
          </a:xfrm>
          <a:prstGeom prst="straightConnector1">
            <a:avLst/>
          </a:prstGeom>
          <a:noFill/>
          <a:ln cap="flat" cmpd="sng" w="19050">
            <a:solidFill>
              <a:srgbClr val="0B5394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3"/>
          <p:cNvSpPr txBox="1"/>
          <p:nvPr>
            <p:ph type="title"/>
          </p:nvPr>
        </p:nvSpPr>
        <p:spPr>
          <a:xfrm>
            <a:off x="2698213" y="1102850"/>
            <a:ext cx="4289100" cy="234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6" name="Google Shape;16;p3"/>
          <p:cNvSpPr txBox="1"/>
          <p:nvPr>
            <p:ph hasCustomPrompt="1" idx="2" type="title"/>
          </p:nvPr>
        </p:nvSpPr>
        <p:spPr>
          <a:xfrm>
            <a:off x="720000" y="-124750"/>
            <a:ext cx="1621500" cy="5393100"/>
          </a:xfrm>
          <a:prstGeom prst="rect">
            <a:avLst/>
          </a:prstGeom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7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2698225" y="3244238"/>
            <a:ext cx="2474100" cy="7965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7">
  <p:cSld name="TITLE_ONLY_1_1_1_2_1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 rot="10800000">
            <a:off x="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1"/>
          <p:cNvSpPr txBox="1"/>
          <p:nvPr>
            <p:ph type="title"/>
          </p:nvPr>
        </p:nvSpPr>
        <p:spPr>
          <a:xfrm>
            <a:off x="720000" y="453625"/>
            <a:ext cx="77040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cxnSp>
        <p:nvCxnSpPr>
          <p:cNvPr id="123" name="Google Shape;123;p21"/>
          <p:cNvCxnSpPr/>
          <p:nvPr/>
        </p:nvCxnSpPr>
        <p:spPr>
          <a:xfrm>
            <a:off x="4572000" y="-872975"/>
            <a:ext cx="0" cy="1326600"/>
          </a:xfrm>
          <a:prstGeom prst="straightConnector1">
            <a:avLst/>
          </a:prstGeom>
          <a:noFill/>
          <a:ln cap="flat" cmpd="sng" w="19050">
            <a:solidFill>
              <a:srgbClr val="0B539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4" name="Google Shape;124;p21"/>
          <p:cNvCxnSpPr/>
          <p:nvPr/>
        </p:nvCxnSpPr>
        <p:spPr>
          <a:xfrm>
            <a:off x="719650" y="-76800"/>
            <a:ext cx="0" cy="52971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5" name="Google Shape;125;p21"/>
          <p:cNvCxnSpPr/>
          <p:nvPr/>
        </p:nvCxnSpPr>
        <p:spPr>
          <a:xfrm>
            <a:off x="8424000" y="-76800"/>
            <a:ext cx="0" cy="52971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BLANK_1_1_1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2"/>
          <p:cNvSpPr txBox="1"/>
          <p:nvPr>
            <p:ph idx="1" type="subTitle"/>
          </p:nvPr>
        </p:nvSpPr>
        <p:spPr>
          <a:xfrm>
            <a:off x="720000" y="2121888"/>
            <a:ext cx="2475600" cy="109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22"/>
          <p:cNvSpPr txBox="1"/>
          <p:nvPr>
            <p:ph type="title"/>
          </p:nvPr>
        </p:nvSpPr>
        <p:spPr>
          <a:xfrm>
            <a:off x="720000" y="1580688"/>
            <a:ext cx="24756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cxnSp>
        <p:nvCxnSpPr>
          <p:cNvPr id="130" name="Google Shape;130;p22"/>
          <p:cNvCxnSpPr/>
          <p:nvPr/>
        </p:nvCxnSpPr>
        <p:spPr>
          <a:xfrm>
            <a:off x="720000" y="-38375"/>
            <a:ext cx="0" cy="1619100"/>
          </a:xfrm>
          <a:prstGeom prst="straightConnector1">
            <a:avLst/>
          </a:prstGeom>
          <a:noFill/>
          <a:ln cap="flat" cmpd="sng" w="19050">
            <a:solidFill>
              <a:srgbClr val="0B539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1" name="Google Shape;131;p22"/>
          <p:cNvCxnSpPr/>
          <p:nvPr/>
        </p:nvCxnSpPr>
        <p:spPr>
          <a:xfrm>
            <a:off x="720000" y="3253075"/>
            <a:ext cx="0" cy="1967400"/>
          </a:xfrm>
          <a:prstGeom prst="straightConnector1">
            <a:avLst/>
          </a:prstGeom>
          <a:noFill/>
          <a:ln cap="flat" cmpd="sng" w="19050">
            <a:solidFill>
              <a:srgbClr val="0B5394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BLANK_1_1_1_2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3"/>
          <p:cNvSpPr txBox="1"/>
          <p:nvPr>
            <p:ph idx="1" type="subTitle"/>
          </p:nvPr>
        </p:nvSpPr>
        <p:spPr>
          <a:xfrm>
            <a:off x="720000" y="879667"/>
            <a:ext cx="4289100" cy="67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5" name="Google Shape;135;p23"/>
          <p:cNvCxnSpPr/>
          <p:nvPr/>
        </p:nvCxnSpPr>
        <p:spPr>
          <a:xfrm rot="10800000">
            <a:off x="-587675" y="731375"/>
            <a:ext cx="1269000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6" name="Google Shape;136;p23"/>
          <p:cNvSpPr txBox="1"/>
          <p:nvPr>
            <p:ph type="title"/>
          </p:nvPr>
        </p:nvSpPr>
        <p:spPr>
          <a:xfrm>
            <a:off x="720000" y="453625"/>
            <a:ext cx="77040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7" name="Google Shape;137;p23"/>
          <p:cNvSpPr txBox="1"/>
          <p:nvPr>
            <p:ph idx="2" type="subTitle"/>
          </p:nvPr>
        </p:nvSpPr>
        <p:spPr>
          <a:xfrm>
            <a:off x="3673600" y="1976425"/>
            <a:ext cx="1796700" cy="54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b="1" sz="1800">
                <a:latin typeface="Prata"/>
                <a:ea typeface="Prata"/>
                <a:cs typeface="Prata"/>
                <a:sym typeface="Prat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38" name="Google Shape;138;p23"/>
          <p:cNvSpPr txBox="1"/>
          <p:nvPr>
            <p:ph idx="3" type="subTitle"/>
          </p:nvPr>
        </p:nvSpPr>
        <p:spPr>
          <a:xfrm>
            <a:off x="1568850" y="2517625"/>
            <a:ext cx="6006300" cy="134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BLANK_1_1_1_1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0" y="0"/>
            <a:ext cx="9143997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4"/>
          <p:cNvSpPr txBox="1"/>
          <p:nvPr>
            <p:ph idx="1" type="subTitle"/>
          </p:nvPr>
        </p:nvSpPr>
        <p:spPr>
          <a:xfrm>
            <a:off x="1441625" y="1746275"/>
            <a:ext cx="2387100" cy="54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b="1" sz="1800">
                <a:latin typeface="Prata"/>
                <a:ea typeface="Prata"/>
                <a:cs typeface="Prata"/>
                <a:sym typeface="Prat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42" name="Google Shape;142;p24"/>
          <p:cNvSpPr txBox="1"/>
          <p:nvPr>
            <p:ph idx="2" type="subTitle"/>
          </p:nvPr>
        </p:nvSpPr>
        <p:spPr>
          <a:xfrm>
            <a:off x="5096550" y="1746275"/>
            <a:ext cx="2387100" cy="54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b="1" sz="1800">
                <a:latin typeface="Prata"/>
                <a:ea typeface="Prata"/>
                <a:cs typeface="Prata"/>
                <a:sym typeface="Prat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43" name="Google Shape;143;p24"/>
          <p:cNvSpPr txBox="1"/>
          <p:nvPr>
            <p:ph idx="3" type="subTitle"/>
          </p:nvPr>
        </p:nvSpPr>
        <p:spPr>
          <a:xfrm>
            <a:off x="1441625" y="2917150"/>
            <a:ext cx="2387100" cy="105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24"/>
          <p:cNvSpPr txBox="1"/>
          <p:nvPr>
            <p:ph idx="4" type="subTitle"/>
          </p:nvPr>
        </p:nvSpPr>
        <p:spPr>
          <a:xfrm>
            <a:off x="5096550" y="2917150"/>
            <a:ext cx="2387100" cy="105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45" name="Google Shape;145;p24"/>
          <p:cNvCxnSpPr/>
          <p:nvPr/>
        </p:nvCxnSpPr>
        <p:spPr>
          <a:xfrm rot="10800000">
            <a:off x="-587675" y="731375"/>
            <a:ext cx="1269000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6" name="Google Shape;146;p24"/>
          <p:cNvSpPr txBox="1"/>
          <p:nvPr>
            <p:ph type="title"/>
          </p:nvPr>
        </p:nvSpPr>
        <p:spPr>
          <a:xfrm>
            <a:off x="720000" y="453625"/>
            <a:ext cx="77040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BLANK_1_1_1_1_2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5"/>
          <p:cNvSpPr txBox="1"/>
          <p:nvPr>
            <p:ph idx="1" type="subTitle"/>
          </p:nvPr>
        </p:nvSpPr>
        <p:spPr>
          <a:xfrm>
            <a:off x="1328763" y="1746275"/>
            <a:ext cx="3108600" cy="54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b="1" sz="1800">
                <a:latin typeface="Prata"/>
                <a:ea typeface="Prata"/>
                <a:cs typeface="Prata"/>
                <a:sym typeface="Prat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50" name="Google Shape;150;p25"/>
          <p:cNvSpPr txBox="1"/>
          <p:nvPr>
            <p:ph idx="2" type="subTitle"/>
          </p:nvPr>
        </p:nvSpPr>
        <p:spPr>
          <a:xfrm>
            <a:off x="5043063" y="1746275"/>
            <a:ext cx="2772300" cy="54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b="1" sz="1800">
                <a:latin typeface="Prata"/>
                <a:ea typeface="Prata"/>
                <a:cs typeface="Prata"/>
                <a:sym typeface="Prat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51" name="Google Shape;151;p25"/>
          <p:cNvSpPr txBox="1"/>
          <p:nvPr>
            <p:ph idx="3" type="subTitle"/>
          </p:nvPr>
        </p:nvSpPr>
        <p:spPr>
          <a:xfrm>
            <a:off x="1328638" y="2287475"/>
            <a:ext cx="3108600" cy="213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52" name="Google Shape;152;p25"/>
          <p:cNvSpPr txBox="1"/>
          <p:nvPr>
            <p:ph idx="4" type="subTitle"/>
          </p:nvPr>
        </p:nvSpPr>
        <p:spPr>
          <a:xfrm>
            <a:off x="5043063" y="2287475"/>
            <a:ext cx="2772300" cy="68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hlink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cxnSp>
        <p:nvCxnSpPr>
          <p:cNvPr id="153" name="Google Shape;153;p25"/>
          <p:cNvCxnSpPr/>
          <p:nvPr/>
        </p:nvCxnSpPr>
        <p:spPr>
          <a:xfrm rot="10800000">
            <a:off x="-587675" y="731375"/>
            <a:ext cx="1269000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4" name="Google Shape;154;p25"/>
          <p:cNvSpPr txBox="1"/>
          <p:nvPr>
            <p:ph type="title"/>
          </p:nvPr>
        </p:nvSpPr>
        <p:spPr>
          <a:xfrm>
            <a:off x="720000" y="453625"/>
            <a:ext cx="77040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5" name="Google Shape;155;p25"/>
          <p:cNvSpPr txBox="1"/>
          <p:nvPr>
            <p:ph idx="5" type="subTitle"/>
          </p:nvPr>
        </p:nvSpPr>
        <p:spPr>
          <a:xfrm>
            <a:off x="720000" y="927650"/>
            <a:ext cx="4862700" cy="62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25"/>
          <p:cNvSpPr txBox="1"/>
          <p:nvPr>
            <p:ph idx="6" type="subTitle"/>
          </p:nvPr>
        </p:nvSpPr>
        <p:spPr>
          <a:xfrm>
            <a:off x="5043063" y="3079750"/>
            <a:ext cx="2772300" cy="54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b="1" sz="1800">
                <a:latin typeface="Prata"/>
                <a:ea typeface="Prata"/>
                <a:cs typeface="Prata"/>
                <a:sym typeface="Prat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57" name="Google Shape;157;p25"/>
          <p:cNvSpPr txBox="1"/>
          <p:nvPr>
            <p:ph idx="7" type="subTitle"/>
          </p:nvPr>
        </p:nvSpPr>
        <p:spPr>
          <a:xfrm>
            <a:off x="5043075" y="3656325"/>
            <a:ext cx="2772300" cy="7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hlink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BLANK_1_1_1_1_1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6"/>
          <p:cNvSpPr txBox="1"/>
          <p:nvPr>
            <p:ph type="title"/>
          </p:nvPr>
        </p:nvSpPr>
        <p:spPr>
          <a:xfrm>
            <a:off x="814625" y="1914750"/>
            <a:ext cx="21471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61" name="Google Shape;161;p26"/>
          <p:cNvSpPr txBox="1"/>
          <p:nvPr>
            <p:ph idx="1" type="subTitle"/>
          </p:nvPr>
        </p:nvSpPr>
        <p:spPr>
          <a:xfrm>
            <a:off x="814625" y="3193900"/>
            <a:ext cx="2147100" cy="88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p26"/>
          <p:cNvSpPr txBox="1"/>
          <p:nvPr>
            <p:ph idx="2" type="title"/>
          </p:nvPr>
        </p:nvSpPr>
        <p:spPr>
          <a:xfrm>
            <a:off x="3498450" y="1914750"/>
            <a:ext cx="21471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63" name="Google Shape;163;p26"/>
          <p:cNvSpPr txBox="1"/>
          <p:nvPr>
            <p:ph idx="3" type="subTitle"/>
          </p:nvPr>
        </p:nvSpPr>
        <p:spPr>
          <a:xfrm>
            <a:off x="3498450" y="3193918"/>
            <a:ext cx="2147100" cy="88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26"/>
          <p:cNvSpPr txBox="1"/>
          <p:nvPr>
            <p:ph idx="4" type="title"/>
          </p:nvPr>
        </p:nvSpPr>
        <p:spPr>
          <a:xfrm>
            <a:off x="6182200" y="1914750"/>
            <a:ext cx="21471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65" name="Google Shape;165;p26"/>
          <p:cNvSpPr txBox="1"/>
          <p:nvPr>
            <p:ph idx="5" type="subTitle"/>
          </p:nvPr>
        </p:nvSpPr>
        <p:spPr>
          <a:xfrm>
            <a:off x="6182200" y="3193921"/>
            <a:ext cx="2147100" cy="88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" name="Google Shape;166;p26"/>
          <p:cNvSpPr txBox="1"/>
          <p:nvPr>
            <p:ph idx="6" type="title"/>
          </p:nvPr>
        </p:nvSpPr>
        <p:spPr>
          <a:xfrm>
            <a:off x="720000" y="453625"/>
            <a:ext cx="77040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cxnSp>
        <p:nvCxnSpPr>
          <p:cNvPr id="167" name="Google Shape;167;p26"/>
          <p:cNvCxnSpPr/>
          <p:nvPr/>
        </p:nvCxnSpPr>
        <p:spPr>
          <a:xfrm>
            <a:off x="4572000" y="-872975"/>
            <a:ext cx="0" cy="1326600"/>
          </a:xfrm>
          <a:prstGeom prst="straightConnector1">
            <a:avLst/>
          </a:prstGeom>
          <a:noFill/>
          <a:ln cap="flat" cmpd="sng" w="19050">
            <a:solidFill>
              <a:srgbClr val="0B5394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1">
  <p:cSld name="BLANK_1_1_1_1_1_1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7"/>
          <p:cNvSpPr txBox="1"/>
          <p:nvPr>
            <p:ph type="title"/>
          </p:nvPr>
        </p:nvSpPr>
        <p:spPr>
          <a:xfrm>
            <a:off x="1515175" y="2738491"/>
            <a:ext cx="1569300" cy="37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71" name="Google Shape;171;p27"/>
          <p:cNvSpPr txBox="1"/>
          <p:nvPr>
            <p:ph idx="1" type="subTitle"/>
          </p:nvPr>
        </p:nvSpPr>
        <p:spPr>
          <a:xfrm>
            <a:off x="1257450" y="3040707"/>
            <a:ext cx="2084700" cy="63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2" name="Google Shape;172;p27"/>
          <p:cNvSpPr txBox="1"/>
          <p:nvPr>
            <p:ph idx="2" type="title"/>
          </p:nvPr>
        </p:nvSpPr>
        <p:spPr>
          <a:xfrm>
            <a:off x="3787355" y="2337727"/>
            <a:ext cx="1569300" cy="37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73" name="Google Shape;173;p27"/>
          <p:cNvSpPr txBox="1"/>
          <p:nvPr>
            <p:ph idx="3" type="subTitle"/>
          </p:nvPr>
        </p:nvSpPr>
        <p:spPr>
          <a:xfrm>
            <a:off x="3529640" y="2639946"/>
            <a:ext cx="2084700" cy="63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4" name="Google Shape;174;p27"/>
          <p:cNvSpPr txBox="1"/>
          <p:nvPr>
            <p:ph idx="4" type="title"/>
          </p:nvPr>
        </p:nvSpPr>
        <p:spPr>
          <a:xfrm>
            <a:off x="6059550" y="1937531"/>
            <a:ext cx="1569300" cy="37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75" name="Google Shape;175;p27"/>
          <p:cNvSpPr txBox="1"/>
          <p:nvPr>
            <p:ph idx="5" type="subTitle"/>
          </p:nvPr>
        </p:nvSpPr>
        <p:spPr>
          <a:xfrm>
            <a:off x="5801846" y="2239746"/>
            <a:ext cx="2084700" cy="63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6" name="Google Shape;176;p27"/>
          <p:cNvSpPr txBox="1"/>
          <p:nvPr>
            <p:ph hasCustomPrompt="1" idx="6" type="title"/>
          </p:nvPr>
        </p:nvSpPr>
        <p:spPr>
          <a:xfrm>
            <a:off x="1381500" y="3733900"/>
            <a:ext cx="1836600" cy="1592100"/>
          </a:xfrm>
          <a:prstGeom prst="rect">
            <a:avLst/>
          </a:prstGeom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0" sz="3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77" name="Google Shape;177;p27"/>
          <p:cNvSpPr txBox="1"/>
          <p:nvPr>
            <p:ph hasCustomPrompt="1" idx="7" type="title"/>
          </p:nvPr>
        </p:nvSpPr>
        <p:spPr>
          <a:xfrm>
            <a:off x="3653700" y="3328730"/>
            <a:ext cx="1836600" cy="1997100"/>
          </a:xfrm>
          <a:prstGeom prst="rect">
            <a:avLst/>
          </a:prstGeom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0" sz="3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78" name="Google Shape;178;p27"/>
          <p:cNvSpPr txBox="1"/>
          <p:nvPr>
            <p:ph hasCustomPrompt="1" idx="8" type="title"/>
          </p:nvPr>
        </p:nvSpPr>
        <p:spPr>
          <a:xfrm>
            <a:off x="5925900" y="2927825"/>
            <a:ext cx="1836600" cy="2397900"/>
          </a:xfrm>
          <a:prstGeom prst="rect">
            <a:avLst/>
          </a:prstGeom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0" sz="3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cxnSp>
        <p:nvCxnSpPr>
          <p:cNvPr id="179" name="Google Shape;179;p27"/>
          <p:cNvCxnSpPr/>
          <p:nvPr/>
        </p:nvCxnSpPr>
        <p:spPr>
          <a:xfrm>
            <a:off x="4572000" y="-872975"/>
            <a:ext cx="0" cy="1326600"/>
          </a:xfrm>
          <a:prstGeom prst="straightConnector1">
            <a:avLst/>
          </a:prstGeom>
          <a:noFill/>
          <a:ln cap="flat" cmpd="sng" w="19050">
            <a:solidFill>
              <a:srgbClr val="0B539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0" name="Google Shape;180;p27"/>
          <p:cNvSpPr txBox="1"/>
          <p:nvPr>
            <p:ph idx="9" type="title"/>
          </p:nvPr>
        </p:nvSpPr>
        <p:spPr>
          <a:xfrm>
            <a:off x="720000" y="453625"/>
            <a:ext cx="77040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2">
  <p:cSld name="BLANK_1_1_1_1_1_3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8"/>
          <p:cNvSpPr txBox="1"/>
          <p:nvPr>
            <p:ph type="title"/>
          </p:nvPr>
        </p:nvSpPr>
        <p:spPr>
          <a:xfrm>
            <a:off x="814625" y="2692025"/>
            <a:ext cx="21471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84" name="Google Shape;184;p28"/>
          <p:cNvSpPr txBox="1"/>
          <p:nvPr>
            <p:ph idx="1" type="subTitle"/>
          </p:nvPr>
        </p:nvSpPr>
        <p:spPr>
          <a:xfrm>
            <a:off x="814625" y="3278550"/>
            <a:ext cx="2147100" cy="88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" name="Google Shape;185;p28"/>
          <p:cNvSpPr txBox="1"/>
          <p:nvPr>
            <p:ph idx="2" type="title"/>
          </p:nvPr>
        </p:nvSpPr>
        <p:spPr>
          <a:xfrm>
            <a:off x="3498450" y="2692025"/>
            <a:ext cx="21471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86" name="Google Shape;186;p28"/>
          <p:cNvSpPr txBox="1"/>
          <p:nvPr>
            <p:ph idx="3" type="subTitle"/>
          </p:nvPr>
        </p:nvSpPr>
        <p:spPr>
          <a:xfrm>
            <a:off x="3498450" y="3278568"/>
            <a:ext cx="2147100" cy="88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7" name="Google Shape;187;p28"/>
          <p:cNvSpPr txBox="1"/>
          <p:nvPr>
            <p:ph idx="4" type="title"/>
          </p:nvPr>
        </p:nvSpPr>
        <p:spPr>
          <a:xfrm>
            <a:off x="6182200" y="2692025"/>
            <a:ext cx="21471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88" name="Google Shape;188;p28"/>
          <p:cNvSpPr txBox="1"/>
          <p:nvPr>
            <p:ph idx="5" type="subTitle"/>
          </p:nvPr>
        </p:nvSpPr>
        <p:spPr>
          <a:xfrm>
            <a:off x="6182200" y="3278571"/>
            <a:ext cx="2147100" cy="88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9" name="Google Shape;189;p28"/>
          <p:cNvSpPr txBox="1"/>
          <p:nvPr>
            <p:ph idx="6" type="title"/>
          </p:nvPr>
        </p:nvSpPr>
        <p:spPr>
          <a:xfrm>
            <a:off x="720000" y="453625"/>
            <a:ext cx="77040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cxnSp>
        <p:nvCxnSpPr>
          <p:cNvPr id="190" name="Google Shape;190;p28"/>
          <p:cNvCxnSpPr/>
          <p:nvPr/>
        </p:nvCxnSpPr>
        <p:spPr>
          <a:xfrm>
            <a:off x="4572000" y="-872975"/>
            <a:ext cx="0" cy="1326600"/>
          </a:xfrm>
          <a:prstGeom prst="straightConnector1">
            <a:avLst/>
          </a:prstGeom>
          <a:noFill/>
          <a:ln cap="flat" cmpd="sng" w="19050">
            <a:solidFill>
              <a:srgbClr val="0B539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1" name="Google Shape;191;p28"/>
          <p:cNvCxnSpPr/>
          <p:nvPr/>
        </p:nvCxnSpPr>
        <p:spPr>
          <a:xfrm>
            <a:off x="1888175" y="4164750"/>
            <a:ext cx="0" cy="10842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2" name="Google Shape;192;p28"/>
          <p:cNvCxnSpPr/>
          <p:nvPr/>
        </p:nvCxnSpPr>
        <p:spPr>
          <a:xfrm>
            <a:off x="4572000" y="4164750"/>
            <a:ext cx="0" cy="10842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3" name="Google Shape;193;p28"/>
          <p:cNvCxnSpPr/>
          <p:nvPr/>
        </p:nvCxnSpPr>
        <p:spPr>
          <a:xfrm>
            <a:off x="7255750" y="4164750"/>
            <a:ext cx="0" cy="10842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BLANK_1_1_1_1_1_1_1"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29"/>
          <p:cNvSpPr txBox="1"/>
          <p:nvPr>
            <p:ph type="title"/>
          </p:nvPr>
        </p:nvSpPr>
        <p:spPr>
          <a:xfrm>
            <a:off x="739538" y="2283850"/>
            <a:ext cx="1639200" cy="819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97" name="Google Shape;197;p29"/>
          <p:cNvSpPr txBox="1"/>
          <p:nvPr>
            <p:ph idx="1" type="subTitle"/>
          </p:nvPr>
        </p:nvSpPr>
        <p:spPr>
          <a:xfrm>
            <a:off x="912263" y="3009486"/>
            <a:ext cx="1293900" cy="818700"/>
          </a:xfrm>
          <a:prstGeom prst="rect">
            <a:avLst/>
          </a:prstGeom>
          <a:ln cap="flat" cmpd="sng" w="952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8" name="Google Shape;198;p29"/>
          <p:cNvSpPr txBox="1"/>
          <p:nvPr>
            <p:ph idx="2" type="title"/>
          </p:nvPr>
        </p:nvSpPr>
        <p:spPr>
          <a:xfrm>
            <a:off x="4756675" y="2283850"/>
            <a:ext cx="1639200" cy="819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99" name="Google Shape;199;p29"/>
          <p:cNvSpPr txBox="1"/>
          <p:nvPr>
            <p:ph idx="3" type="subTitle"/>
          </p:nvPr>
        </p:nvSpPr>
        <p:spPr>
          <a:xfrm>
            <a:off x="4929332" y="3009486"/>
            <a:ext cx="1293900" cy="818700"/>
          </a:xfrm>
          <a:prstGeom prst="rect">
            <a:avLst/>
          </a:prstGeom>
          <a:ln cap="flat" cmpd="sng" w="952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0" name="Google Shape;200;p29"/>
          <p:cNvSpPr txBox="1"/>
          <p:nvPr>
            <p:ph idx="4" type="title"/>
          </p:nvPr>
        </p:nvSpPr>
        <p:spPr>
          <a:xfrm>
            <a:off x="2748100" y="2283850"/>
            <a:ext cx="1639200" cy="819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01" name="Google Shape;201;p29"/>
          <p:cNvSpPr txBox="1"/>
          <p:nvPr>
            <p:ph idx="5" type="subTitle"/>
          </p:nvPr>
        </p:nvSpPr>
        <p:spPr>
          <a:xfrm>
            <a:off x="2920753" y="3009275"/>
            <a:ext cx="1293900" cy="818700"/>
          </a:xfrm>
          <a:prstGeom prst="rect">
            <a:avLst/>
          </a:prstGeom>
          <a:ln cap="flat" cmpd="sng" w="952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2" name="Google Shape;202;p29"/>
          <p:cNvSpPr txBox="1"/>
          <p:nvPr>
            <p:ph idx="6" type="title"/>
          </p:nvPr>
        </p:nvSpPr>
        <p:spPr>
          <a:xfrm>
            <a:off x="6765250" y="2283850"/>
            <a:ext cx="1639200" cy="819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03" name="Google Shape;203;p29"/>
          <p:cNvSpPr txBox="1"/>
          <p:nvPr>
            <p:ph idx="7" type="subTitle"/>
          </p:nvPr>
        </p:nvSpPr>
        <p:spPr>
          <a:xfrm>
            <a:off x="6937910" y="3009275"/>
            <a:ext cx="1293900" cy="818700"/>
          </a:xfrm>
          <a:prstGeom prst="rect">
            <a:avLst/>
          </a:prstGeom>
          <a:ln cap="flat" cmpd="sng" w="952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204" name="Google Shape;204;p29"/>
          <p:cNvCxnSpPr/>
          <p:nvPr/>
        </p:nvCxnSpPr>
        <p:spPr>
          <a:xfrm>
            <a:off x="4572000" y="-872975"/>
            <a:ext cx="0" cy="1326600"/>
          </a:xfrm>
          <a:prstGeom prst="straightConnector1">
            <a:avLst/>
          </a:prstGeom>
          <a:noFill/>
          <a:ln cap="flat" cmpd="sng" w="19050">
            <a:solidFill>
              <a:srgbClr val="0B539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05" name="Google Shape;205;p29"/>
          <p:cNvSpPr txBox="1"/>
          <p:nvPr>
            <p:ph idx="8" type="title"/>
          </p:nvPr>
        </p:nvSpPr>
        <p:spPr>
          <a:xfrm>
            <a:off x="720000" y="453625"/>
            <a:ext cx="77040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cxnSp>
        <p:nvCxnSpPr>
          <p:cNvPr id="206" name="Google Shape;206;p29"/>
          <p:cNvCxnSpPr/>
          <p:nvPr/>
        </p:nvCxnSpPr>
        <p:spPr>
          <a:xfrm>
            <a:off x="1559213" y="3940200"/>
            <a:ext cx="0" cy="1326600"/>
          </a:xfrm>
          <a:prstGeom prst="straightConnector1">
            <a:avLst/>
          </a:prstGeom>
          <a:noFill/>
          <a:ln cap="flat" cmpd="sng" w="19050">
            <a:solidFill>
              <a:srgbClr val="0B539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7" name="Google Shape;207;p29"/>
          <p:cNvCxnSpPr/>
          <p:nvPr/>
        </p:nvCxnSpPr>
        <p:spPr>
          <a:xfrm>
            <a:off x="3567688" y="3940200"/>
            <a:ext cx="0" cy="1326600"/>
          </a:xfrm>
          <a:prstGeom prst="straightConnector1">
            <a:avLst/>
          </a:prstGeom>
          <a:noFill/>
          <a:ln cap="flat" cmpd="sng" w="19050">
            <a:solidFill>
              <a:srgbClr val="0B539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8" name="Google Shape;208;p29"/>
          <p:cNvCxnSpPr/>
          <p:nvPr/>
        </p:nvCxnSpPr>
        <p:spPr>
          <a:xfrm>
            <a:off x="5576263" y="3940200"/>
            <a:ext cx="0" cy="1326600"/>
          </a:xfrm>
          <a:prstGeom prst="straightConnector1">
            <a:avLst/>
          </a:prstGeom>
          <a:noFill/>
          <a:ln cap="flat" cmpd="sng" w="19050">
            <a:solidFill>
              <a:srgbClr val="0B539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9" name="Google Shape;209;p29"/>
          <p:cNvCxnSpPr/>
          <p:nvPr/>
        </p:nvCxnSpPr>
        <p:spPr>
          <a:xfrm>
            <a:off x="7584838" y="3940200"/>
            <a:ext cx="0" cy="1326600"/>
          </a:xfrm>
          <a:prstGeom prst="straightConnector1">
            <a:avLst/>
          </a:prstGeom>
          <a:noFill/>
          <a:ln cap="flat" cmpd="sng" w="19050">
            <a:solidFill>
              <a:srgbClr val="0B5394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BLANK_1_1_1_1_1_1_1_1"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0" y="0"/>
            <a:ext cx="9143997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30"/>
          <p:cNvSpPr txBox="1"/>
          <p:nvPr>
            <p:ph type="title"/>
          </p:nvPr>
        </p:nvSpPr>
        <p:spPr>
          <a:xfrm>
            <a:off x="981752" y="1680575"/>
            <a:ext cx="17820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13" name="Google Shape;213;p30"/>
          <p:cNvSpPr txBox="1"/>
          <p:nvPr>
            <p:ph idx="1" type="subTitle"/>
          </p:nvPr>
        </p:nvSpPr>
        <p:spPr>
          <a:xfrm>
            <a:off x="981688" y="2114700"/>
            <a:ext cx="17820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4" name="Google Shape;214;p30"/>
          <p:cNvSpPr txBox="1"/>
          <p:nvPr>
            <p:ph idx="2" type="title"/>
          </p:nvPr>
        </p:nvSpPr>
        <p:spPr>
          <a:xfrm>
            <a:off x="3681000" y="1680575"/>
            <a:ext cx="17820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15" name="Google Shape;215;p30"/>
          <p:cNvSpPr txBox="1"/>
          <p:nvPr>
            <p:ph idx="3" type="subTitle"/>
          </p:nvPr>
        </p:nvSpPr>
        <p:spPr>
          <a:xfrm>
            <a:off x="3681000" y="2114700"/>
            <a:ext cx="17820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6" name="Google Shape;216;p30"/>
          <p:cNvSpPr txBox="1"/>
          <p:nvPr>
            <p:ph idx="4" type="title"/>
          </p:nvPr>
        </p:nvSpPr>
        <p:spPr>
          <a:xfrm>
            <a:off x="981789" y="3190175"/>
            <a:ext cx="17820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17" name="Google Shape;217;p30"/>
          <p:cNvSpPr txBox="1"/>
          <p:nvPr>
            <p:ph idx="5" type="subTitle"/>
          </p:nvPr>
        </p:nvSpPr>
        <p:spPr>
          <a:xfrm>
            <a:off x="981725" y="3624300"/>
            <a:ext cx="17820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8" name="Google Shape;218;p30"/>
          <p:cNvSpPr txBox="1"/>
          <p:nvPr>
            <p:ph idx="6" type="title"/>
          </p:nvPr>
        </p:nvSpPr>
        <p:spPr>
          <a:xfrm>
            <a:off x="3681000" y="3190175"/>
            <a:ext cx="17820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19" name="Google Shape;219;p30"/>
          <p:cNvSpPr txBox="1"/>
          <p:nvPr>
            <p:ph idx="7" type="subTitle"/>
          </p:nvPr>
        </p:nvSpPr>
        <p:spPr>
          <a:xfrm>
            <a:off x="3681000" y="3624300"/>
            <a:ext cx="17820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0" name="Google Shape;220;p30"/>
          <p:cNvSpPr txBox="1"/>
          <p:nvPr>
            <p:ph idx="8" type="title"/>
          </p:nvPr>
        </p:nvSpPr>
        <p:spPr>
          <a:xfrm>
            <a:off x="6380301" y="1680575"/>
            <a:ext cx="17820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21" name="Google Shape;221;p30"/>
          <p:cNvSpPr txBox="1"/>
          <p:nvPr>
            <p:ph idx="9" type="subTitle"/>
          </p:nvPr>
        </p:nvSpPr>
        <p:spPr>
          <a:xfrm>
            <a:off x="6380237" y="2114700"/>
            <a:ext cx="17820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2" name="Google Shape;222;p30"/>
          <p:cNvSpPr txBox="1"/>
          <p:nvPr>
            <p:ph idx="13" type="title"/>
          </p:nvPr>
        </p:nvSpPr>
        <p:spPr>
          <a:xfrm>
            <a:off x="6380301" y="3190175"/>
            <a:ext cx="17820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23" name="Google Shape;223;p30"/>
          <p:cNvSpPr txBox="1"/>
          <p:nvPr>
            <p:ph idx="14" type="subTitle"/>
          </p:nvPr>
        </p:nvSpPr>
        <p:spPr>
          <a:xfrm>
            <a:off x="6380237" y="3624300"/>
            <a:ext cx="17820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224" name="Google Shape;224;p30"/>
          <p:cNvCxnSpPr/>
          <p:nvPr/>
        </p:nvCxnSpPr>
        <p:spPr>
          <a:xfrm>
            <a:off x="4572000" y="-872975"/>
            <a:ext cx="0" cy="1326600"/>
          </a:xfrm>
          <a:prstGeom prst="straightConnector1">
            <a:avLst/>
          </a:prstGeom>
          <a:noFill/>
          <a:ln cap="flat" cmpd="sng" w="19050">
            <a:solidFill>
              <a:srgbClr val="0B539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5" name="Google Shape;225;p30"/>
          <p:cNvSpPr txBox="1"/>
          <p:nvPr>
            <p:ph idx="15" type="title"/>
          </p:nvPr>
        </p:nvSpPr>
        <p:spPr>
          <a:xfrm>
            <a:off x="720000" y="453625"/>
            <a:ext cx="77040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cxnSp>
        <p:nvCxnSpPr>
          <p:cNvPr id="226" name="Google Shape;226;p30"/>
          <p:cNvCxnSpPr/>
          <p:nvPr/>
        </p:nvCxnSpPr>
        <p:spPr>
          <a:xfrm>
            <a:off x="1872700" y="4397975"/>
            <a:ext cx="0" cy="1326600"/>
          </a:xfrm>
          <a:prstGeom prst="straightConnector1">
            <a:avLst/>
          </a:prstGeom>
          <a:noFill/>
          <a:ln cap="flat" cmpd="sng" w="19050">
            <a:solidFill>
              <a:srgbClr val="0B539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7" name="Google Shape;227;p30"/>
          <p:cNvCxnSpPr/>
          <p:nvPr/>
        </p:nvCxnSpPr>
        <p:spPr>
          <a:xfrm>
            <a:off x="4572000" y="4397975"/>
            <a:ext cx="0" cy="1326600"/>
          </a:xfrm>
          <a:prstGeom prst="straightConnector1">
            <a:avLst/>
          </a:prstGeom>
          <a:noFill/>
          <a:ln cap="flat" cmpd="sng" w="19050">
            <a:solidFill>
              <a:srgbClr val="0B539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8" name="Google Shape;228;p30"/>
          <p:cNvCxnSpPr/>
          <p:nvPr/>
        </p:nvCxnSpPr>
        <p:spPr>
          <a:xfrm>
            <a:off x="7271300" y="4397975"/>
            <a:ext cx="0" cy="1326600"/>
          </a:xfrm>
          <a:prstGeom prst="straightConnector1">
            <a:avLst/>
          </a:prstGeom>
          <a:noFill/>
          <a:ln cap="flat" cmpd="sng" w="19050">
            <a:solidFill>
              <a:srgbClr val="0B5394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4"/>
          <p:cNvSpPr txBox="1"/>
          <p:nvPr>
            <p:ph idx="1" type="body"/>
          </p:nvPr>
        </p:nvSpPr>
        <p:spPr>
          <a:xfrm>
            <a:off x="720000" y="968806"/>
            <a:ext cx="7704000" cy="371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Work Sans"/>
              <a:buAutoNum type="arabicPeriod"/>
              <a:defRPr sz="1300"/>
            </a:lvl1pPr>
            <a:lvl2pPr indent="-3048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indent="-3048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indent="-3048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indent="-3048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indent="-3048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indent="-3048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indent="-3048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indent="-3048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720000" y="453625"/>
            <a:ext cx="77040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cxnSp>
        <p:nvCxnSpPr>
          <p:cNvPr id="22" name="Google Shape;22;p4"/>
          <p:cNvCxnSpPr/>
          <p:nvPr/>
        </p:nvCxnSpPr>
        <p:spPr>
          <a:xfrm rot="10800000">
            <a:off x="-587675" y="731375"/>
            <a:ext cx="1269000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BLANK_1_1_1_1_1_1_1_1_1"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31"/>
          <p:cNvSpPr txBox="1"/>
          <p:nvPr>
            <p:ph hasCustomPrompt="1" type="title"/>
          </p:nvPr>
        </p:nvSpPr>
        <p:spPr>
          <a:xfrm>
            <a:off x="3982375" y="616188"/>
            <a:ext cx="4441500" cy="82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2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232" name="Google Shape;232;p31"/>
          <p:cNvSpPr txBox="1"/>
          <p:nvPr>
            <p:ph idx="1" type="subTitle"/>
          </p:nvPr>
        </p:nvSpPr>
        <p:spPr>
          <a:xfrm>
            <a:off x="3982375" y="1322213"/>
            <a:ext cx="4441500" cy="44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3" name="Google Shape;233;p31"/>
          <p:cNvSpPr txBox="1"/>
          <p:nvPr>
            <p:ph hasCustomPrompt="1" idx="2" type="title"/>
          </p:nvPr>
        </p:nvSpPr>
        <p:spPr>
          <a:xfrm>
            <a:off x="3982375" y="1996131"/>
            <a:ext cx="4441500" cy="82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2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234" name="Google Shape;234;p31"/>
          <p:cNvSpPr txBox="1"/>
          <p:nvPr>
            <p:ph idx="3" type="subTitle"/>
          </p:nvPr>
        </p:nvSpPr>
        <p:spPr>
          <a:xfrm>
            <a:off x="3982375" y="2702156"/>
            <a:ext cx="4441500" cy="44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5" name="Google Shape;235;p31"/>
          <p:cNvSpPr txBox="1"/>
          <p:nvPr>
            <p:ph hasCustomPrompt="1" idx="4" type="title"/>
          </p:nvPr>
        </p:nvSpPr>
        <p:spPr>
          <a:xfrm>
            <a:off x="3982375" y="3376087"/>
            <a:ext cx="4441500" cy="82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2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236" name="Google Shape;236;p31"/>
          <p:cNvSpPr txBox="1"/>
          <p:nvPr>
            <p:ph idx="5" type="subTitle"/>
          </p:nvPr>
        </p:nvSpPr>
        <p:spPr>
          <a:xfrm>
            <a:off x="3982375" y="4082112"/>
            <a:ext cx="4441500" cy="44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237" name="Google Shape;237;p31"/>
          <p:cNvCxnSpPr/>
          <p:nvPr/>
        </p:nvCxnSpPr>
        <p:spPr>
          <a:xfrm>
            <a:off x="-124750" y="1030338"/>
            <a:ext cx="3915300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8" name="Google Shape;238;p31"/>
          <p:cNvCxnSpPr/>
          <p:nvPr/>
        </p:nvCxnSpPr>
        <p:spPr>
          <a:xfrm>
            <a:off x="-124750" y="2410288"/>
            <a:ext cx="3915300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9" name="Google Shape;239;p31"/>
          <p:cNvCxnSpPr/>
          <p:nvPr/>
        </p:nvCxnSpPr>
        <p:spPr>
          <a:xfrm>
            <a:off x="-124750" y="3790238"/>
            <a:ext cx="3915300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0" name="Google Shape;240;p31"/>
          <p:cNvCxnSpPr/>
          <p:nvPr/>
        </p:nvCxnSpPr>
        <p:spPr>
          <a:xfrm>
            <a:off x="8424000" y="1030338"/>
            <a:ext cx="942000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1" name="Google Shape;241;p31"/>
          <p:cNvCxnSpPr/>
          <p:nvPr/>
        </p:nvCxnSpPr>
        <p:spPr>
          <a:xfrm>
            <a:off x="8424000" y="2410288"/>
            <a:ext cx="942000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2" name="Google Shape;242;p31"/>
          <p:cNvCxnSpPr/>
          <p:nvPr/>
        </p:nvCxnSpPr>
        <p:spPr>
          <a:xfrm>
            <a:off x="8424000" y="3790238"/>
            <a:ext cx="942000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BLANK_1_1_1_1_1_1_1_1_1_1"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 rot="10800000">
            <a:off x="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32"/>
          <p:cNvSpPr txBox="1"/>
          <p:nvPr>
            <p:ph type="ctrTitle"/>
          </p:nvPr>
        </p:nvSpPr>
        <p:spPr>
          <a:xfrm>
            <a:off x="720000" y="539990"/>
            <a:ext cx="4284000" cy="99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5500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46" name="Google Shape;246;p32"/>
          <p:cNvSpPr txBox="1"/>
          <p:nvPr>
            <p:ph idx="1" type="subTitle"/>
          </p:nvPr>
        </p:nvSpPr>
        <p:spPr>
          <a:xfrm>
            <a:off x="720000" y="1686640"/>
            <a:ext cx="4232400" cy="1227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247" name="Google Shape;247;p32"/>
          <p:cNvSpPr txBox="1"/>
          <p:nvPr>
            <p:ph idx="2" type="subTitle"/>
          </p:nvPr>
        </p:nvSpPr>
        <p:spPr>
          <a:xfrm>
            <a:off x="720000" y="4181650"/>
            <a:ext cx="4232400" cy="421800"/>
          </a:xfrm>
          <a:prstGeom prst="rect">
            <a:avLst/>
          </a:prstGeom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248" name="Google Shape;248;p32"/>
          <p:cNvSpPr txBox="1"/>
          <p:nvPr/>
        </p:nvSpPr>
        <p:spPr>
          <a:xfrm>
            <a:off x="720000" y="3178476"/>
            <a:ext cx="39801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CREDITS: This presentation template was created by </a:t>
            </a: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, including icons by </a:t>
            </a: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 and infographics &amp; images by </a:t>
            </a: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1" sz="12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cxnSp>
        <p:nvCxnSpPr>
          <p:cNvPr id="249" name="Google Shape;249;p32"/>
          <p:cNvCxnSpPr>
            <a:endCxn id="245" idx="1"/>
          </p:cNvCxnSpPr>
          <p:nvPr/>
        </p:nvCxnSpPr>
        <p:spPr>
          <a:xfrm>
            <a:off x="-42900" y="1038890"/>
            <a:ext cx="762900" cy="0"/>
          </a:xfrm>
          <a:prstGeom prst="straightConnector1">
            <a:avLst/>
          </a:prstGeom>
          <a:noFill/>
          <a:ln cap="flat" cmpd="sng" w="19050">
            <a:solidFill>
              <a:srgbClr val="0B539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0" name="Google Shape;250;p32"/>
          <p:cNvCxnSpPr/>
          <p:nvPr/>
        </p:nvCxnSpPr>
        <p:spPr>
          <a:xfrm rot="10800000">
            <a:off x="8424000" y="774435"/>
            <a:ext cx="849300" cy="0"/>
          </a:xfrm>
          <a:prstGeom prst="straightConnector1">
            <a:avLst/>
          </a:prstGeom>
          <a:noFill/>
          <a:ln cap="flat" cmpd="sng" w="19050">
            <a:solidFill>
              <a:srgbClr val="0B539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1" name="Google Shape;251;p32"/>
          <p:cNvCxnSpPr/>
          <p:nvPr/>
        </p:nvCxnSpPr>
        <p:spPr>
          <a:xfrm rot="10800000">
            <a:off x="8424000" y="1340610"/>
            <a:ext cx="849300" cy="0"/>
          </a:xfrm>
          <a:prstGeom prst="straightConnector1">
            <a:avLst/>
          </a:prstGeom>
          <a:noFill/>
          <a:ln cap="flat" cmpd="sng" w="19050">
            <a:solidFill>
              <a:srgbClr val="0B539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2" name="Google Shape;252;p32"/>
          <p:cNvCxnSpPr/>
          <p:nvPr/>
        </p:nvCxnSpPr>
        <p:spPr>
          <a:xfrm rot="10800000">
            <a:off x="8424000" y="1968160"/>
            <a:ext cx="849300" cy="0"/>
          </a:xfrm>
          <a:prstGeom prst="straightConnector1">
            <a:avLst/>
          </a:prstGeom>
          <a:noFill/>
          <a:ln cap="flat" cmpd="sng" w="19050">
            <a:solidFill>
              <a:srgbClr val="0B539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3" name="Google Shape;253;p32"/>
          <p:cNvCxnSpPr/>
          <p:nvPr/>
        </p:nvCxnSpPr>
        <p:spPr>
          <a:xfrm rot="10800000">
            <a:off x="8424000" y="2553035"/>
            <a:ext cx="849300" cy="0"/>
          </a:xfrm>
          <a:prstGeom prst="straightConnector1">
            <a:avLst/>
          </a:prstGeom>
          <a:noFill/>
          <a:ln cap="flat" cmpd="sng" w="19050">
            <a:solidFill>
              <a:srgbClr val="0B5394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BLANK_1_1_1_1_1_1_1_1_1_1_1"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Google Shape;255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BLANK_1_1_1_1_1_1_1_1_1_1_1_1"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p3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BLANK_1_1_1_1_1_1_1_1_1_1_1_1_1"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 rot="10800000">
            <a:off x="25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3">
  <p:cSld name="BLANK_1_1_1_1_1_1_1_1_1_1_1_1_1_1"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p3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0" y="0"/>
            <a:ext cx="9143997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4">
  <p:cSld name="BLANK_1_1_1_1_1_1_1_1_1_1_1_1_2"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Google Shape;263;p3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CUSTOM"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0"/>
          <p:cNvSpPr txBox="1"/>
          <p:nvPr>
            <p:ph type="title"/>
          </p:nvPr>
        </p:nvSpPr>
        <p:spPr>
          <a:xfrm>
            <a:off x="1048350" y="323850"/>
            <a:ext cx="7047300" cy="4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0" y="0"/>
            <a:ext cx="9143997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5"/>
          <p:cNvSpPr txBox="1"/>
          <p:nvPr>
            <p:ph idx="1" type="subTitle"/>
          </p:nvPr>
        </p:nvSpPr>
        <p:spPr>
          <a:xfrm>
            <a:off x="1939625" y="2769538"/>
            <a:ext cx="2387100" cy="54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b="1" sz="1800">
                <a:latin typeface="Prata"/>
                <a:ea typeface="Prata"/>
                <a:cs typeface="Prata"/>
                <a:sym typeface="Prat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6" name="Google Shape;26;p5"/>
          <p:cNvSpPr txBox="1"/>
          <p:nvPr>
            <p:ph idx="2" type="subTitle"/>
          </p:nvPr>
        </p:nvSpPr>
        <p:spPr>
          <a:xfrm>
            <a:off x="4817275" y="2769538"/>
            <a:ext cx="2387100" cy="54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b="1" sz="1800">
                <a:latin typeface="Prata"/>
                <a:ea typeface="Prata"/>
                <a:cs typeface="Prata"/>
                <a:sym typeface="Prat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7" name="Google Shape;27;p5"/>
          <p:cNvSpPr txBox="1"/>
          <p:nvPr>
            <p:ph idx="3" type="subTitle"/>
          </p:nvPr>
        </p:nvSpPr>
        <p:spPr>
          <a:xfrm>
            <a:off x="1939625" y="3158338"/>
            <a:ext cx="2387100" cy="66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4" type="subTitle"/>
          </p:nvPr>
        </p:nvSpPr>
        <p:spPr>
          <a:xfrm>
            <a:off x="4817275" y="3158338"/>
            <a:ext cx="2387100" cy="66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type="title"/>
          </p:nvPr>
        </p:nvSpPr>
        <p:spPr>
          <a:xfrm>
            <a:off x="720000" y="453625"/>
            <a:ext cx="77040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cxnSp>
        <p:nvCxnSpPr>
          <p:cNvPr id="30" name="Google Shape;30;p5"/>
          <p:cNvCxnSpPr/>
          <p:nvPr/>
        </p:nvCxnSpPr>
        <p:spPr>
          <a:xfrm>
            <a:off x="3133175" y="-323975"/>
            <a:ext cx="0" cy="16470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" name="Google Shape;31;p5"/>
          <p:cNvCxnSpPr/>
          <p:nvPr/>
        </p:nvCxnSpPr>
        <p:spPr>
          <a:xfrm>
            <a:off x="6010825" y="-323975"/>
            <a:ext cx="0" cy="16470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2" name="Google Shape;32;p5"/>
          <p:cNvCxnSpPr/>
          <p:nvPr/>
        </p:nvCxnSpPr>
        <p:spPr>
          <a:xfrm>
            <a:off x="718100" y="-323975"/>
            <a:ext cx="0" cy="7626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" name="Google Shape;33;p5"/>
          <p:cNvCxnSpPr/>
          <p:nvPr/>
        </p:nvCxnSpPr>
        <p:spPr>
          <a:xfrm>
            <a:off x="718100" y="1323025"/>
            <a:ext cx="0" cy="40029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4" name="Google Shape;34;p5"/>
          <p:cNvCxnSpPr/>
          <p:nvPr/>
        </p:nvCxnSpPr>
        <p:spPr>
          <a:xfrm>
            <a:off x="8424000" y="-181800"/>
            <a:ext cx="0" cy="55077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5" name="Google Shape;35;p5"/>
          <p:cNvCxnSpPr/>
          <p:nvPr/>
        </p:nvCxnSpPr>
        <p:spPr>
          <a:xfrm>
            <a:off x="3133175" y="4039950"/>
            <a:ext cx="0" cy="11802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6" name="Google Shape;36;p5"/>
          <p:cNvCxnSpPr/>
          <p:nvPr/>
        </p:nvCxnSpPr>
        <p:spPr>
          <a:xfrm>
            <a:off x="6010825" y="4039950"/>
            <a:ext cx="0" cy="11802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6"/>
          <p:cNvSpPr txBox="1"/>
          <p:nvPr>
            <p:ph type="title"/>
          </p:nvPr>
        </p:nvSpPr>
        <p:spPr>
          <a:xfrm>
            <a:off x="720000" y="453625"/>
            <a:ext cx="77040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cxnSp>
        <p:nvCxnSpPr>
          <p:cNvPr id="40" name="Google Shape;40;p6"/>
          <p:cNvCxnSpPr/>
          <p:nvPr/>
        </p:nvCxnSpPr>
        <p:spPr>
          <a:xfrm rot="10800000">
            <a:off x="-587675" y="731375"/>
            <a:ext cx="1269000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7"/>
          <p:cNvSpPr txBox="1"/>
          <p:nvPr>
            <p:ph idx="1" type="body"/>
          </p:nvPr>
        </p:nvSpPr>
        <p:spPr>
          <a:xfrm>
            <a:off x="720000" y="1963725"/>
            <a:ext cx="4097100" cy="191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Google Shape;44;p7"/>
          <p:cNvSpPr txBox="1"/>
          <p:nvPr>
            <p:ph type="title"/>
          </p:nvPr>
        </p:nvSpPr>
        <p:spPr>
          <a:xfrm>
            <a:off x="720000" y="1264875"/>
            <a:ext cx="42315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cxnSp>
        <p:nvCxnSpPr>
          <p:cNvPr id="45" name="Google Shape;45;p7"/>
          <p:cNvCxnSpPr/>
          <p:nvPr/>
        </p:nvCxnSpPr>
        <p:spPr>
          <a:xfrm>
            <a:off x="720000" y="-115325"/>
            <a:ext cx="0" cy="1170900"/>
          </a:xfrm>
          <a:prstGeom prst="straightConnector1">
            <a:avLst/>
          </a:prstGeom>
          <a:noFill/>
          <a:ln cap="flat" cmpd="sng" w="19050">
            <a:solidFill>
              <a:srgbClr val="0B539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6" name="Google Shape;46;p7"/>
          <p:cNvCxnSpPr/>
          <p:nvPr/>
        </p:nvCxnSpPr>
        <p:spPr>
          <a:xfrm>
            <a:off x="720000" y="4229925"/>
            <a:ext cx="0" cy="1170900"/>
          </a:xfrm>
          <a:prstGeom prst="straightConnector1">
            <a:avLst/>
          </a:prstGeom>
          <a:noFill/>
          <a:ln cap="flat" cmpd="sng" w="19050">
            <a:solidFill>
              <a:srgbClr val="0B539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7" name="Google Shape;47;p7"/>
          <p:cNvCxnSpPr/>
          <p:nvPr/>
        </p:nvCxnSpPr>
        <p:spPr>
          <a:xfrm>
            <a:off x="5266150" y="-115325"/>
            <a:ext cx="0" cy="5373900"/>
          </a:xfrm>
          <a:prstGeom prst="straightConnector1">
            <a:avLst/>
          </a:prstGeom>
          <a:noFill/>
          <a:ln cap="flat" cmpd="sng" w="19050">
            <a:solidFill>
              <a:srgbClr val="0B539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8" name="Google Shape;48;p7"/>
          <p:cNvCxnSpPr/>
          <p:nvPr/>
        </p:nvCxnSpPr>
        <p:spPr>
          <a:xfrm>
            <a:off x="8436000" y="-115325"/>
            <a:ext cx="0" cy="5373900"/>
          </a:xfrm>
          <a:prstGeom prst="straightConnector1">
            <a:avLst/>
          </a:prstGeom>
          <a:noFill/>
          <a:ln cap="flat" cmpd="sng" w="19050">
            <a:solidFill>
              <a:srgbClr val="0B5394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0" y="0"/>
            <a:ext cx="9143997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8"/>
          <p:cNvSpPr txBox="1"/>
          <p:nvPr>
            <p:ph type="title"/>
          </p:nvPr>
        </p:nvSpPr>
        <p:spPr>
          <a:xfrm>
            <a:off x="1870175" y="1333850"/>
            <a:ext cx="5403600" cy="2504700"/>
          </a:xfrm>
          <a:prstGeom prst="rect">
            <a:avLst/>
          </a:prstGeom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5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cxnSp>
        <p:nvCxnSpPr>
          <p:cNvPr id="52" name="Google Shape;52;p8"/>
          <p:cNvCxnSpPr/>
          <p:nvPr/>
        </p:nvCxnSpPr>
        <p:spPr>
          <a:xfrm>
            <a:off x="4571975" y="-295450"/>
            <a:ext cx="0" cy="1629300"/>
          </a:xfrm>
          <a:prstGeom prst="straightConnector1">
            <a:avLst/>
          </a:prstGeom>
          <a:noFill/>
          <a:ln cap="flat" cmpd="sng" w="19050">
            <a:solidFill>
              <a:srgbClr val="0B539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3" name="Google Shape;53;p8"/>
          <p:cNvCxnSpPr/>
          <p:nvPr/>
        </p:nvCxnSpPr>
        <p:spPr>
          <a:xfrm>
            <a:off x="4571975" y="3838550"/>
            <a:ext cx="0" cy="1600500"/>
          </a:xfrm>
          <a:prstGeom prst="straightConnector1">
            <a:avLst/>
          </a:prstGeom>
          <a:noFill/>
          <a:ln cap="flat" cmpd="sng" w="19050">
            <a:solidFill>
              <a:srgbClr val="0B5394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0" y="0"/>
            <a:ext cx="9143997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9"/>
          <p:cNvSpPr txBox="1"/>
          <p:nvPr>
            <p:ph type="title"/>
          </p:nvPr>
        </p:nvSpPr>
        <p:spPr>
          <a:xfrm>
            <a:off x="2062100" y="854025"/>
            <a:ext cx="5019900" cy="109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57" name="Google Shape;57;p9"/>
          <p:cNvSpPr txBox="1"/>
          <p:nvPr>
            <p:ph idx="1" type="subTitle"/>
          </p:nvPr>
        </p:nvSpPr>
        <p:spPr>
          <a:xfrm>
            <a:off x="2391925" y="2811650"/>
            <a:ext cx="4360200" cy="135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8" name="Google Shape;58;p9"/>
          <p:cNvCxnSpPr/>
          <p:nvPr/>
        </p:nvCxnSpPr>
        <p:spPr>
          <a:xfrm>
            <a:off x="4571875" y="4208150"/>
            <a:ext cx="0" cy="1326600"/>
          </a:xfrm>
          <a:prstGeom prst="straightConnector1">
            <a:avLst/>
          </a:prstGeom>
          <a:noFill/>
          <a:ln cap="flat" cmpd="sng" w="19050">
            <a:solidFill>
              <a:srgbClr val="0B539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9" name="Google Shape;59;p9"/>
          <p:cNvCxnSpPr/>
          <p:nvPr/>
        </p:nvCxnSpPr>
        <p:spPr>
          <a:xfrm>
            <a:off x="4571875" y="-472575"/>
            <a:ext cx="0" cy="1326600"/>
          </a:xfrm>
          <a:prstGeom prst="straightConnector1">
            <a:avLst/>
          </a:prstGeom>
          <a:noFill/>
          <a:ln cap="flat" cmpd="sng" w="19050">
            <a:solidFill>
              <a:srgbClr val="0B5394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 txBox="1"/>
          <p:nvPr>
            <p:ph type="title"/>
          </p:nvPr>
        </p:nvSpPr>
        <p:spPr>
          <a:xfrm>
            <a:off x="720000" y="1058175"/>
            <a:ext cx="3032100" cy="154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cxnSp>
        <p:nvCxnSpPr>
          <p:cNvPr id="62" name="Google Shape;62;p10"/>
          <p:cNvCxnSpPr/>
          <p:nvPr/>
        </p:nvCxnSpPr>
        <p:spPr>
          <a:xfrm>
            <a:off x="2236050" y="-86375"/>
            <a:ext cx="0" cy="11445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3" name="Google Shape;63;p10"/>
          <p:cNvCxnSpPr/>
          <p:nvPr/>
        </p:nvCxnSpPr>
        <p:spPr>
          <a:xfrm>
            <a:off x="2236050" y="2600475"/>
            <a:ext cx="0" cy="26199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ata"/>
              <a:buNone/>
              <a:defRPr b="1" sz="2800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ata"/>
              <a:buNone/>
              <a:defRPr b="1" sz="2800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ata"/>
              <a:buNone/>
              <a:defRPr b="1" sz="2800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ata"/>
              <a:buNone/>
              <a:defRPr b="1" sz="2800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ata"/>
              <a:buNone/>
              <a:defRPr b="1" sz="2800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ata"/>
              <a:buNone/>
              <a:defRPr b="1" sz="2800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ata"/>
              <a:buNone/>
              <a:defRPr b="1" sz="2800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ata"/>
              <a:buNone/>
              <a:defRPr b="1" sz="2800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ata"/>
              <a:buNone/>
              <a:defRPr b="1" sz="2800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●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○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■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●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○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■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●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○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■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0E2A47"/>
        </a:solidFill>
      </p:bgPr>
    </p:bg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8"/>
          <p:cNvSpPr txBox="1"/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66" name="Google Shape;266;p38"/>
          <p:cNvSpPr txBox="1"/>
          <p:nvPr>
            <p:ph idx="1" type="body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29845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845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29845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9845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29845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29845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29845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29845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4" r:id="rId1"/>
    <p:sldLayoutId id="2147483685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www.youtube.com/watch?v=-yIsedPYzZ8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bit.ly/2PfT4lq" TargetMode="Externa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1"/>
          <p:cNvSpPr txBox="1"/>
          <p:nvPr>
            <p:ph type="ctrTitle"/>
          </p:nvPr>
        </p:nvSpPr>
        <p:spPr>
          <a:xfrm>
            <a:off x="824400" y="1118113"/>
            <a:ext cx="7495200" cy="208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/>
              <a:t>Water purification</a:t>
            </a:r>
            <a:endParaRPr/>
          </a:p>
        </p:txBody>
      </p:sp>
      <p:sp>
        <p:nvSpPr>
          <p:cNvPr id="275" name="Google Shape;275;p41"/>
          <p:cNvSpPr txBox="1"/>
          <p:nvPr>
            <p:ph idx="1" type="subTitle"/>
          </p:nvPr>
        </p:nvSpPr>
        <p:spPr>
          <a:xfrm>
            <a:off x="1407750" y="3449875"/>
            <a:ext cx="6328500" cy="47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Anna Kroczková, </a:t>
            </a:r>
            <a:r>
              <a:rPr lang="en">
                <a:solidFill>
                  <a:srgbClr val="023A50"/>
                </a:solidFill>
              </a:rPr>
              <a:t>Dorota Baszczynská, Magdalena Fajkus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2"/>
          <p:cNvSpPr txBox="1"/>
          <p:nvPr>
            <p:ph idx="1" type="body"/>
          </p:nvPr>
        </p:nvSpPr>
        <p:spPr>
          <a:xfrm>
            <a:off x="720000" y="1614213"/>
            <a:ext cx="4097100" cy="191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Water purification is a process of eliminating all undesirable elements in the water.</a:t>
            </a:r>
            <a:endParaRPr sz="16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The goal of this technique is to make the water suitable for its intended purpose.</a:t>
            </a:r>
            <a:endParaRPr sz="1600"/>
          </a:p>
          <a:p>
            <a:pPr indent="-330200" lvl="0" marL="45720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Char char="●"/>
            </a:pPr>
            <a:r>
              <a:rPr b="1" lang="en" sz="1600"/>
              <a:t>Water purification = transformation of wastewater into service water.</a:t>
            </a:r>
            <a:endParaRPr b="1" sz="1600"/>
          </a:p>
        </p:txBody>
      </p:sp>
      <p:sp>
        <p:nvSpPr>
          <p:cNvPr id="281" name="Google Shape;281;p42"/>
          <p:cNvSpPr txBox="1"/>
          <p:nvPr>
            <p:ph type="title"/>
          </p:nvPr>
        </p:nvSpPr>
        <p:spPr>
          <a:xfrm>
            <a:off x="720000" y="540000"/>
            <a:ext cx="42315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Water purification - what is it about?</a:t>
            </a:r>
            <a:endParaRPr/>
          </a:p>
        </p:txBody>
      </p:sp>
      <p:pic>
        <p:nvPicPr>
          <p:cNvPr id="282" name="Google Shape;282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78850" y="1081200"/>
            <a:ext cx="3148701" cy="315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43"/>
          <p:cNvSpPr txBox="1"/>
          <p:nvPr>
            <p:ph type="title"/>
          </p:nvPr>
        </p:nvSpPr>
        <p:spPr>
          <a:xfrm>
            <a:off x="1870775" y="1777200"/>
            <a:ext cx="2736900" cy="39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24242"/>
                </a:solidFill>
              </a:rPr>
              <a:t>Suspended solids</a:t>
            </a:r>
            <a:endParaRPr>
              <a:solidFill>
                <a:srgbClr val="42424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43"/>
          <p:cNvSpPr txBox="1"/>
          <p:nvPr>
            <p:ph idx="2" type="title"/>
          </p:nvPr>
        </p:nvSpPr>
        <p:spPr>
          <a:xfrm>
            <a:off x="892425" y="1777200"/>
            <a:ext cx="776700" cy="960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289" name="Google Shape;289;p43"/>
          <p:cNvSpPr txBox="1"/>
          <p:nvPr>
            <p:ph idx="1" type="subTitle"/>
          </p:nvPr>
        </p:nvSpPr>
        <p:spPr>
          <a:xfrm>
            <a:off x="1870775" y="2145750"/>
            <a:ext cx="2103900" cy="85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sand, sediment, and plankton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90" name="Google Shape;290;p43"/>
          <p:cNvSpPr txBox="1"/>
          <p:nvPr>
            <p:ph idx="3" type="title"/>
          </p:nvPr>
        </p:nvSpPr>
        <p:spPr>
          <a:xfrm>
            <a:off x="5648725" y="1777200"/>
            <a:ext cx="2736900" cy="39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24242"/>
                </a:solidFill>
              </a:rPr>
              <a:t>Gases</a:t>
            </a:r>
            <a:endParaRPr>
              <a:solidFill>
                <a:srgbClr val="42424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43"/>
          <p:cNvSpPr txBox="1"/>
          <p:nvPr>
            <p:ph idx="4" type="title"/>
          </p:nvPr>
        </p:nvSpPr>
        <p:spPr>
          <a:xfrm>
            <a:off x="4662675" y="1777200"/>
            <a:ext cx="776700" cy="960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292" name="Google Shape;292;p43"/>
          <p:cNvSpPr txBox="1"/>
          <p:nvPr>
            <p:ph idx="5" type="subTitle"/>
          </p:nvPr>
        </p:nvSpPr>
        <p:spPr>
          <a:xfrm>
            <a:off x="5648725" y="2145750"/>
            <a:ext cx="2103900" cy="5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12121"/>
                </a:solidFill>
              </a:rPr>
              <a:t>carbon dioxide, hydrogen sulfide, methane, and radon</a:t>
            </a:r>
            <a:endParaRPr>
              <a:solidFill>
                <a:srgbClr val="212121"/>
              </a:solidFill>
            </a:endParaRPr>
          </a:p>
        </p:txBody>
      </p:sp>
      <p:sp>
        <p:nvSpPr>
          <p:cNvPr id="293" name="Google Shape;293;p43"/>
          <p:cNvSpPr txBox="1"/>
          <p:nvPr>
            <p:ph idx="6" type="title"/>
          </p:nvPr>
        </p:nvSpPr>
        <p:spPr>
          <a:xfrm>
            <a:off x="1870775" y="3192875"/>
            <a:ext cx="2736900" cy="39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24242"/>
                </a:solidFill>
              </a:rPr>
              <a:t>Biological contaminants</a:t>
            </a:r>
            <a:endParaRPr>
              <a:solidFill>
                <a:srgbClr val="42424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43"/>
          <p:cNvSpPr txBox="1"/>
          <p:nvPr>
            <p:ph idx="7" type="title"/>
          </p:nvPr>
        </p:nvSpPr>
        <p:spPr>
          <a:xfrm>
            <a:off x="892425" y="3205598"/>
            <a:ext cx="776700" cy="960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295" name="Google Shape;295;p43"/>
          <p:cNvSpPr txBox="1"/>
          <p:nvPr>
            <p:ph idx="8" type="subTitle"/>
          </p:nvPr>
        </p:nvSpPr>
        <p:spPr>
          <a:xfrm>
            <a:off x="1870775" y="3894250"/>
            <a:ext cx="2188500" cy="77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include bacteria, molds, mildew, viruses, house dust, mites, and pollen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96" name="Google Shape;296;p43"/>
          <p:cNvSpPr txBox="1"/>
          <p:nvPr>
            <p:ph idx="9" type="title"/>
          </p:nvPr>
        </p:nvSpPr>
        <p:spPr>
          <a:xfrm>
            <a:off x="5648725" y="3192875"/>
            <a:ext cx="2736900" cy="39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24242"/>
                </a:solidFill>
              </a:rPr>
              <a:t>Chemicals</a:t>
            </a:r>
            <a:endParaRPr>
              <a:solidFill>
                <a:srgbClr val="42424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43"/>
          <p:cNvSpPr txBox="1"/>
          <p:nvPr>
            <p:ph idx="13" type="title"/>
          </p:nvPr>
        </p:nvSpPr>
        <p:spPr>
          <a:xfrm>
            <a:off x="4662675" y="3205600"/>
            <a:ext cx="776700" cy="960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298" name="Google Shape;298;p43"/>
          <p:cNvSpPr txBox="1"/>
          <p:nvPr>
            <p:ph idx="14" type="subTitle"/>
          </p:nvPr>
        </p:nvSpPr>
        <p:spPr>
          <a:xfrm>
            <a:off x="5648725" y="3561450"/>
            <a:ext cx="2103900" cy="85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nitrogen, bleach, salts, pesticides, metals, toxins produced by bacteria, and human or animal drugs.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99" name="Google Shape;299;p43"/>
          <p:cNvSpPr txBox="1"/>
          <p:nvPr>
            <p:ph idx="15" type="title"/>
          </p:nvPr>
        </p:nvSpPr>
        <p:spPr>
          <a:xfrm>
            <a:off x="720000" y="617700"/>
            <a:ext cx="77040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424242"/>
                </a:solidFill>
              </a:rPr>
              <a:t>Undesirable elements in water</a:t>
            </a:r>
            <a:endParaRPr sz="4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44"/>
          <p:cNvSpPr txBox="1"/>
          <p:nvPr>
            <p:ph type="title"/>
          </p:nvPr>
        </p:nvSpPr>
        <p:spPr>
          <a:xfrm>
            <a:off x="2698213" y="838900"/>
            <a:ext cx="4289100" cy="234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7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100"/>
              <a:t>Wastewater treatment process</a:t>
            </a:r>
            <a:endParaRPr sz="4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44"/>
          <p:cNvSpPr txBox="1"/>
          <p:nvPr>
            <p:ph idx="2" type="title"/>
          </p:nvPr>
        </p:nvSpPr>
        <p:spPr>
          <a:xfrm>
            <a:off x="720000" y="-124750"/>
            <a:ext cx="1621500" cy="5393100"/>
          </a:xfrm>
          <a:prstGeom prst="rect">
            <a:avLst/>
          </a:prstGeom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306" name="Google Shape;306;p44"/>
          <p:cNvSpPr txBox="1"/>
          <p:nvPr>
            <p:ph idx="1" type="subTitle"/>
          </p:nvPr>
        </p:nvSpPr>
        <p:spPr>
          <a:xfrm>
            <a:off x="2698225" y="3244238"/>
            <a:ext cx="2474100" cy="79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45"/>
          <p:cNvSpPr txBox="1"/>
          <p:nvPr>
            <p:ph type="title"/>
          </p:nvPr>
        </p:nvSpPr>
        <p:spPr>
          <a:xfrm>
            <a:off x="512325" y="1820125"/>
            <a:ext cx="18987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S</a:t>
            </a:r>
            <a:r>
              <a:rPr lang="en" sz="1900"/>
              <a:t>edimentation</a:t>
            </a:r>
            <a:endParaRPr sz="1900"/>
          </a:p>
        </p:txBody>
      </p:sp>
      <p:sp>
        <p:nvSpPr>
          <p:cNvPr id="312" name="Google Shape;312;p45"/>
          <p:cNvSpPr txBox="1"/>
          <p:nvPr>
            <p:ph idx="4" type="title"/>
          </p:nvPr>
        </p:nvSpPr>
        <p:spPr>
          <a:xfrm>
            <a:off x="570677" y="3514700"/>
            <a:ext cx="17820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M</a:t>
            </a:r>
            <a:r>
              <a:rPr lang="en" sz="1900"/>
              <a:t>agnetic separation.</a:t>
            </a:r>
            <a:endParaRPr sz="1900"/>
          </a:p>
        </p:txBody>
      </p:sp>
      <p:sp>
        <p:nvSpPr>
          <p:cNvPr id="313" name="Google Shape;313;p45"/>
          <p:cNvSpPr txBox="1"/>
          <p:nvPr>
            <p:ph idx="6" type="title"/>
          </p:nvPr>
        </p:nvSpPr>
        <p:spPr>
          <a:xfrm>
            <a:off x="3763362" y="3514700"/>
            <a:ext cx="17820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I</a:t>
            </a:r>
            <a:r>
              <a:rPr lang="en" sz="1900"/>
              <a:t>on exchange.</a:t>
            </a:r>
            <a:endParaRPr sz="1900"/>
          </a:p>
        </p:txBody>
      </p:sp>
      <p:sp>
        <p:nvSpPr>
          <p:cNvPr id="314" name="Google Shape;314;p45"/>
          <p:cNvSpPr txBox="1"/>
          <p:nvPr>
            <p:ph idx="13" type="title"/>
          </p:nvPr>
        </p:nvSpPr>
        <p:spPr>
          <a:xfrm>
            <a:off x="3162307" y="1938025"/>
            <a:ext cx="29841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M</a:t>
            </a:r>
            <a:r>
              <a:rPr lang="en" sz="1900"/>
              <a:t>embrane separation processes</a:t>
            </a:r>
            <a:endParaRPr sz="1900"/>
          </a:p>
        </p:txBody>
      </p:sp>
      <p:sp>
        <p:nvSpPr>
          <p:cNvPr id="315" name="Google Shape;315;p45"/>
          <p:cNvSpPr txBox="1"/>
          <p:nvPr>
            <p:ph idx="15" type="title"/>
          </p:nvPr>
        </p:nvSpPr>
        <p:spPr>
          <a:xfrm>
            <a:off x="720000" y="453625"/>
            <a:ext cx="77040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38100" rtl="0" algn="ctr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700"/>
              <a:t>Cleaning methods</a:t>
            </a:r>
            <a:endParaRPr/>
          </a:p>
        </p:txBody>
      </p:sp>
      <p:grpSp>
        <p:nvGrpSpPr>
          <p:cNvPr id="316" name="Google Shape;316;p45"/>
          <p:cNvGrpSpPr/>
          <p:nvPr/>
        </p:nvGrpSpPr>
        <p:grpSpPr>
          <a:xfrm>
            <a:off x="1320977" y="1387699"/>
            <a:ext cx="263869" cy="372818"/>
            <a:chOff x="275075" y="2137075"/>
            <a:chExt cx="238925" cy="337575"/>
          </a:xfrm>
        </p:grpSpPr>
        <p:sp>
          <p:nvSpPr>
            <p:cNvPr id="317" name="Google Shape;317;p45"/>
            <p:cNvSpPr/>
            <p:nvPr/>
          </p:nvSpPr>
          <p:spPr>
            <a:xfrm>
              <a:off x="458500" y="2353275"/>
              <a:ext cx="23750" cy="11200"/>
            </a:xfrm>
            <a:custGeom>
              <a:rect b="b" l="l" r="r" t="t"/>
              <a:pathLst>
                <a:path extrusionOk="0" h="448" w="950">
                  <a:moveTo>
                    <a:pt x="99" y="1"/>
                  </a:moveTo>
                  <a:lnTo>
                    <a:pt x="1" y="377"/>
                  </a:lnTo>
                  <a:cubicBezTo>
                    <a:pt x="155" y="419"/>
                    <a:pt x="308" y="447"/>
                    <a:pt x="475" y="447"/>
                  </a:cubicBezTo>
                  <a:cubicBezTo>
                    <a:pt x="629" y="447"/>
                    <a:pt x="796" y="419"/>
                    <a:pt x="949" y="377"/>
                  </a:cubicBezTo>
                  <a:lnTo>
                    <a:pt x="852" y="1"/>
                  </a:lnTo>
                  <a:cubicBezTo>
                    <a:pt x="727" y="35"/>
                    <a:pt x="597" y="53"/>
                    <a:pt x="470" y="53"/>
                  </a:cubicBezTo>
                  <a:cubicBezTo>
                    <a:pt x="343" y="53"/>
                    <a:pt x="217" y="35"/>
                    <a:pt x="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latin typeface="Prata"/>
                <a:ea typeface="Prata"/>
                <a:cs typeface="Prata"/>
                <a:sym typeface="Prata"/>
              </a:endParaRPr>
            </a:p>
          </p:txBody>
        </p:sp>
        <p:sp>
          <p:nvSpPr>
            <p:cNvPr id="318" name="Google Shape;318;p45"/>
            <p:cNvSpPr/>
            <p:nvPr/>
          </p:nvSpPr>
          <p:spPr>
            <a:xfrm>
              <a:off x="465475" y="2279350"/>
              <a:ext cx="10150" cy="9800"/>
            </a:xfrm>
            <a:custGeom>
              <a:rect b="b" l="l" r="r" t="t"/>
              <a:pathLst>
                <a:path extrusionOk="0" h="392" w="406">
                  <a:moveTo>
                    <a:pt x="1" y="1"/>
                  </a:moveTo>
                  <a:lnTo>
                    <a:pt x="1" y="391"/>
                  </a:lnTo>
                  <a:lnTo>
                    <a:pt x="406" y="391"/>
                  </a:lnTo>
                  <a:lnTo>
                    <a:pt x="40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latin typeface="Prata"/>
                <a:ea typeface="Prata"/>
                <a:cs typeface="Prata"/>
                <a:sym typeface="Prata"/>
              </a:endParaRPr>
            </a:p>
          </p:txBody>
        </p:sp>
        <p:sp>
          <p:nvSpPr>
            <p:cNvPr id="319" name="Google Shape;319;p45"/>
            <p:cNvSpPr/>
            <p:nvPr/>
          </p:nvSpPr>
          <p:spPr>
            <a:xfrm>
              <a:off x="465475" y="2295725"/>
              <a:ext cx="10150" cy="10150"/>
            </a:xfrm>
            <a:custGeom>
              <a:rect b="b" l="l" r="r" t="t"/>
              <a:pathLst>
                <a:path extrusionOk="0" h="406" w="406">
                  <a:moveTo>
                    <a:pt x="1" y="1"/>
                  </a:moveTo>
                  <a:lnTo>
                    <a:pt x="1" y="406"/>
                  </a:lnTo>
                  <a:lnTo>
                    <a:pt x="406" y="406"/>
                  </a:lnTo>
                  <a:lnTo>
                    <a:pt x="40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latin typeface="Prata"/>
                <a:ea typeface="Prata"/>
                <a:cs typeface="Prata"/>
                <a:sym typeface="Prata"/>
              </a:endParaRPr>
            </a:p>
          </p:txBody>
        </p:sp>
        <p:sp>
          <p:nvSpPr>
            <p:cNvPr id="320" name="Google Shape;320;p45"/>
            <p:cNvSpPr/>
            <p:nvPr/>
          </p:nvSpPr>
          <p:spPr>
            <a:xfrm>
              <a:off x="292175" y="2345250"/>
              <a:ext cx="25125" cy="25125"/>
            </a:xfrm>
            <a:custGeom>
              <a:rect b="b" l="l" r="r" t="t"/>
              <a:pathLst>
                <a:path extrusionOk="0" h="1005" w="1005">
                  <a:moveTo>
                    <a:pt x="503" y="405"/>
                  </a:moveTo>
                  <a:cubicBezTo>
                    <a:pt x="559" y="405"/>
                    <a:pt x="600" y="447"/>
                    <a:pt x="600" y="502"/>
                  </a:cubicBezTo>
                  <a:cubicBezTo>
                    <a:pt x="600" y="558"/>
                    <a:pt x="559" y="614"/>
                    <a:pt x="503" y="614"/>
                  </a:cubicBezTo>
                  <a:cubicBezTo>
                    <a:pt x="447" y="614"/>
                    <a:pt x="405" y="558"/>
                    <a:pt x="405" y="502"/>
                  </a:cubicBezTo>
                  <a:cubicBezTo>
                    <a:pt x="405" y="447"/>
                    <a:pt x="447" y="405"/>
                    <a:pt x="503" y="405"/>
                  </a:cubicBezTo>
                  <a:close/>
                  <a:moveTo>
                    <a:pt x="503" y="0"/>
                  </a:moveTo>
                  <a:cubicBezTo>
                    <a:pt x="224" y="0"/>
                    <a:pt x="1" y="223"/>
                    <a:pt x="1" y="502"/>
                  </a:cubicBezTo>
                  <a:cubicBezTo>
                    <a:pt x="1" y="781"/>
                    <a:pt x="224" y="1005"/>
                    <a:pt x="503" y="1005"/>
                  </a:cubicBezTo>
                  <a:cubicBezTo>
                    <a:pt x="782" y="1005"/>
                    <a:pt x="1005" y="781"/>
                    <a:pt x="1005" y="502"/>
                  </a:cubicBezTo>
                  <a:cubicBezTo>
                    <a:pt x="1005" y="223"/>
                    <a:pt x="782" y="0"/>
                    <a:pt x="5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latin typeface="Prata"/>
                <a:ea typeface="Prata"/>
                <a:cs typeface="Prata"/>
                <a:sym typeface="Prata"/>
              </a:endParaRPr>
            </a:p>
          </p:txBody>
        </p:sp>
        <p:sp>
          <p:nvSpPr>
            <p:cNvPr id="321" name="Google Shape;321;p45"/>
            <p:cNvSpPr/>
            <p:nvPr/>
          </p:nvSpPr>
          <p:spPr>
            <a:xfrm>
              <a:off x="275075" y="2137075"/>
              <a:ext cx="208575" cy="337575"/>
            </a:xfrm>
            <a:custGeom>
              <a:rect b="b" l="l" r="r" t="t"/>
              <a:pathLst>
                <a:path extrusionOk="0" h="13503" w="8343">
                  <a:moveTo>
                    <a:pt x="7533" y="1158"/>
                  </a:moveTo>
                  <a:cubicBezTo>
                    <a:pt x="7393" y="1409"/>
                    <a:pt x="7129" y="1576"/>
                    <a:pt x="6822" y="1576"/>
                  </a:cubicBezTo>
                  <a:cubicBezTo>
                    <a:pt x="6557" y="1576"/>
                    <a:pt x="6305" y="1437"/>
                    <a:pt x="6166" y="1228"/>
                  </a:cubicBezTo>
                  <a:cubicBezTo>
                    <a:pt x="6404" y="1185"/>
                    <a:pt x="6640" y="1158"/>
                    <a:pt x="6891" y="1158"/>
                  </a:cubicBezTo>
                  <a:close/>
                  <a:moveTo>
                    <a:pt x="5734" y="1339"/>
                  </a:moveTo>
                  <a:lnTo>
                    <a:pt x="5734" y="1423"/>
                  </a:lnTo>
                  <a:cubicBezTo>
                    <a:pt x="5734" y="1855"/>
                    <a:pt x="5371" y="2218"/>
                    <a:pt x="4938" y="2218"/>
                  </a:cubicBezTo>
                  <a:cubicBezTo>
                    <a:pt x="4758" y="2218"/>
                    <a:pt x="4576" y="2162"/>
                    <a:pt x="4436" y="2050"/>
                  </a:cubicBezTo>
                  <a:cubicBezTo>
                    <a:pt x="4814" y="1730"/>
                    <a:pt x="5245" y="1492"/>
                    <a:pt x="5734" y="1339"/>
                  </a:cubicBezTo>
                  <a:close/>
                  <a:moveTo>
                    <a:pt x="4116" y="2357"/>
                  </a:moveTo>
                  <a:cubicBezTo>
                    <a:pt x="4157" y="2441"/>
                    <a:pt x="4172" y="2539"/>
                    <a:pt x="4172" y="2651"/>
                  </a:cubicBezTo>
                  <a:cubicBezTo>
                    <a:pt x="4172" y="3083"/>
                    <a:pt x="3823" y="3445"/>
                    <a:pt x="3391" y="3445"/>
                  </a:cubicBezTo>
                  <a:cubicBezTo>
                    <a:pt x="3571" y="3041"/>
                    <a:pt x="3809" y="2664"/>
                    <a:pt x="4116" y="2357"/>
                  </a:cubicBezTo>
                  <a:close/>
                  <a:moveTo>
                    <a:pt x="3223" y="3864"/>
                  </a:moveTo>
                  <a:cubicBezTo>
                    <a:pt x="3488" y="4003"/>
                    <a:pt x="3670" y="4269"/>
                    <a:pt x="3670" y="4589"/>
                  </a:cubicBezTo>
                  <a:cubicBezTo>
                    <a:pt x="3670" y="4952"/>
                    <a:pt x="3404" y="5273"/>
                    <a:pt x="3056" y="5357"/>
                  </a:cubicBezTo>
                  <a:lnTo>
                    <a:pt x="3056" y="4980"/>
                  </a:lnTo>
                  <a:cubicBezTo>
                    <a:pt x="3056" y="4589"/>
                    <a:pt x="3112" y="4213"/>
                    <a:pt x="3223" y="3864"/>
                  </a:cubicBezTo>
                  <a:close/>
                  <a:moveTo>
                    <a:pt x="3056" y="5775"/>
                  </a:moveTo>
                  <a:cubicBezTo>
                    <a:pt x="3404" y="5872"/>
                    <a:pt x="3670" y="6179"/>
                    <a:pt x="3670" y="6556"/>
                  </a:cubicBezTo>
                  <a:cubicBezTo>
                    <a:pt x="3670" y="6932"/>
                    <a:pt x="3404" y="7239"/>
                    <a:pt x="3056" y="7337"/>
                  </a:cubicBezTo>
                  <a:lnTo>
                    <a:pt x="3056" y="5775"/>
                  </a:lnTo>
                  <a:close/>
                  <a:moveTo>
                    <a:pt x="3056" y="7756"/>
                  </a:moveTo>
                  <a:cubicBezTo>
                    <a:pt x="3404" y="7840"/>
                    <a:pt x="3670" y="8160"/>
                    <a:pt x="3670" y="8537"/>
                  </a:cubicBezTo>
                  <a:cubicBezTo>
                    <a:pt x="3670" y="8900"/>
                    <a:pt x="3404" y="9220"/>
                    <a:pt x="3056" y="9304"/>
                  </a:cubicBezTo>
                  <a:lnTo>
                    <a:pt x="3056" y="7756"/>
                  </a:lnTo>
                  <a:close/>
                  <a:moveTo>
                    <a:pt x="7938" y="391"/>
                  </a:moveTo>
                  <a:lnTo>
                    <a:pt x="7938" y="754"/>
                  </a:lnTo>
                  <a:lnTo>
                    <a:pt x="6878" y="754"/>
                  </a:lnTo>
                  <a:cubicBezTo>
                    <a:pt x="4548" y="754"/>
                    <a:pt x="2665" y="2651"/>
                    <a:pt x="2665" y="4980"/>
                  </a:cubicBezTo>
                  <a:lnTo>
                    <a:pt x="2665" y="9360"/>
                  </a:lnTo>
                  <a:lnTo>
                    <a:pt x="2288" y="9360"/>
                  </a:lnTo>
                  <a:lnTo>
                    <a:pt x="2288" y="4980"/>
                  </a:lnTo>
                  <a:cubicBezTo>
                    <a:pt x="2288" y="3724"/>
                    <a:pt x="2790" y="2539"/>
                    <a:pt x="3711" y="1674"/>
                  </a:cubicBezTo>
                  <a:cubicBezTo>
                    <a:pt x="4562" y="837"/>
                    <a:pt x="5720" y="391"/>
                    <a:pt x="6919" y="391"/>
                  </a:cubicBezTo>
                  <a:close/>
                  <a:moveTo>
                    <a:pt x="1187" y="8104"/>
                  </a:moveTo>
                  <a:cubicBezTo>
                    <a:pt x="1577" y="8104"/>
                    <a:pt x="1912" y="8439"/>
                    <a:pt x="1912" y="8829"/>
                  </a:cubicBezTo>
                  <a:cubicBezTo>
                    <a:pt x="1912" y="9235"/>
                    <a:pt x="1577" y="9555"/>
                    <a:pt x="1187" y="9555"/>
                  </a:cubicBezTo>
                  <a:cubicBezTo>
                    <a:pt x="782" y="9555"/>
                    <a:pt x="461" y="9235"/>
                    <a:pt x="461" y="8829"/>
                  </a:cubicBezTo>
                  <a:cubicBezTo>
                    <a:pt x="461" y="8439"/>
                    <a:pt x="782" y="8104"/>
                    <a:pt x="1187" y="8104"/>
                  </a:cubicBezTo>
                  <a:close/>
                  <a:moveTo>
                    <a:pt x="2930" y="9750"/>
                  </a:moveTo>
                  <a:lnTo>
                    <a:pt x="2930" y="13098"/>
                  </a:lnTo>
                  <a:lnTo>
                    <a:pt x="2052" y="13098"/>
                  </a:lnTo>
                  <a:lnTo>
                    <a:pt x="2052" y="9750"/>
                  </a:lnTo>
                  <a:close/>
                  <a:moveTo>
                    <a:pt x="6850" y="0"/>
                  </a:moveTo>
                  <a:cubicBezTo>
                    <a:pt x="5524" y="0"/>
                    <a:pt x="4283" y="516"/>
                    <a:pt x="3348" y="1451"/>
                  </a:cubicBezTo>
                  <a:cubicBezTo>
                    <a:pt x="2414" y="2400"/>
                    <a:pt x="1898" y="3640"/>
                    <a:pt x="1898" y="4980"/>
                  </a:cubicBezTo>
                  <a:lnTo>
                    <a:pt x="1898" y="7979"/>
                  </a:lnTo>
                  <a:cubicBezTo>
                    <a:pt x="1706" y="7823"/>
                    <a:pt x="1464" y="7719"/>
                    <a:pt x="1197" y="7719"/>
                  </a:cubicBezTo>
                  <a:cubicBezTo>
                    <a:pt x="1152" y="7719"/>
                    <a:pt x="1107" y="7722"/>
                    <a:pt x="1061" y="7728"/>
                  </a:cubicBezTo>
                  <a:cubicBezTo>
                    <a:pt x="545" y="7769"/>
                    <a:pt x="140" y="8188"/>
                    <a:pt x="84" y="8704"/>
                  </a:cubicBezTo>
                  <a:cubicBezTo>
                    <a:pt x="1" y="9374"/>
                    <a:pt x="531" y="9945"/>
                    <a:pt x="1187" y="9945"/>
                  </a:cubicBezTo>
                  <a:cubicBezTo>
                    <a:pt x="1354" y="9945"/>
                    <a:pt x="1522" y="9917"/>
                    <a:pt x="1661" y="9848"/>
                  </a:cubicBezTo>
                  <a:lnTo>
                    <a:pt x="1661" y="13503"/>
                  </a:lnTo>
                  <a:lnTo>
                    <a:pt x="3320" y="13503"/>
                  </a:lnTo>
                  <a:lnTo>
                    <a:pt x="3320" y="9638"/>
                  </a:lnTo>
                  <a:cubicBezTo>
                    <a:pt x="3767" y="9458"/>
                    <a:pt x="4074" y="9039"/>
                    <a:pt x="4074" y="8537"/>
                  </a:cubicBezTo>
                  <a:cubicBezTo>
                    <a:pt x="4074" y="8119"/>
                    <a:pt x="3865" y="7756"/>
                    <a:pt x="3558" y="7546"/>
                  </a:cubicBezTo>
                  <a:cubicBezTo>
                    <a:pt x="3865" y="7323"/>
                    <a:pt x="4074" y="6975"/>
                    <a:pt x="4074" y="6556"/>
                  </a:cubicBezTo>
                  <a:cubicBezTo>
                    <a:pt x="4074" y="6151"/>
                    <a:pt x="3865" y="5789"/>
                    <a:pt x="3558" y="5565"/>
                  </a:cubicBezTo>
                  <a:cubicBezTo>
                    <a:pt x="3865" y="5357"/>
                    <a:pt x="4074" y="4994"/>
                    <a:pt x="4074" y="4589"/>
                  </a:cubicBezTo>
                  <a:cubicBezTo>
                    <a:pt x="4074" y="4282"/>
                    <a:pt x="3962" y="3990"/>
                    <a:pt x="3767" y="3780"/>
                  </a:cubicBezTo>
                  <a:cubicBezTo>
                    <a:pt x="4228" y="3613"/>
                    <a:pt x="4576" y="3181"/>
                    <a:pt x="4576" y="2651"/>
                  </a:cubicBezTo>
                  <a:cubicBezTo>
                    <a:pt x="4576" y="2623"/>
                    <a:pt x="4576" y="2595"/>
                    <a:pt x="4562" y="2567"/>
                  </a:cubicBezTo>
                  <a:lnTo>
                    <a:pt x="4562" y="2567"/>
                  </a:lnTo>
                  <a:cubicBezTo>
                    <a:pt x="4687" y="2595"/>
                    <a:pt x="4814" y="2623"/>
                    <a:pt x="4938" y="2623"/>
                  </a:cubicBezTo>
                  <a:cubicBezTo>
                    <a:pt x="5496" y="2623"/>
                    <a:pt x="5971" y="2246"/>
                    <a:pt x="6097" y="1730"/>
                  </a:cubicBezTo>
                  <a:cubicBezTo>
                    <a:pt x="6305" y="1883"/>
                    <a:pt x="6557" y="1981"/>
                    <a:pt x="6836" y="1981"/>
                  </a:cubicBezTo>
                  <a:cubicBezTo>
                    <a:pt x="7129" y="1981"/>
                    <a:pt x="7408" y="1870"/>
                    <a:pt x="7617" y="1688"/>
                  </a:cubicBezTo>
                  <a:lnTo>
                    <a:pt x="7617" y="5426"/>
                  </a:lnTo>
                  <a:lnTo>
                    <a:pt x="8022" y="5426"/>
                  </a:lnTo>
                  <a:lnTo>
                    <a:pt x="8022" y="1158"/>
                  </a:lnTo>
                  <a:lnTo>
                    <a:pt x="8342" y="1158"/>
                  </a:lnTo>
                  <a:lnTo>
                    <a:pt x="83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latin typeface="Prata"/>
                <a:ea typeface="Prata"/>
                <a:cs typeface="Prata"/>
                <a:sym typeface="Prata"/>
              </a:endParaRPr>
            </a:p>
          </p:txBody>
        </p:sp>
        <p:sp>
          <p:nvSpPr>
            <p:cNvPr id="322" name="Google Shape;322;p45"/>
            <p:cNvSpPr/>
            <p:nvPr/>
          </p:nvSpPr>
          <p:spPr>
            <a:xfrm>
              <a:off x="423300" y="2312125"/>
              <a:ext cx="90700" cy="147200"/>
            </a:xfrm>
            <a:custGeom>
              <a:rect b="b" l="l" r="r" t="t"/>
              <a:pathLst>
                <a:path extrusionOk="0" h="5888" w="3628">
                  <a:moveTo>
                    <a:pt x="642" y="2441"/>
                  </a:moveTo>
                  <a:cubicBezTo>
                    <a:pt x="642" y="2776"/>
                    <a:pt x="698" y="3097"/>
                    <a:pt x="795" y="3404"/>
                  </a:cubicBezTo>
                  <a:lnTo>
                    <a:pt x="404" y="3795"/>
                  </a:lnTo>
                  <a:lnTo>
                    <a:pt x="404" y="2692"/>
                  </a:lnTo>
                  <a:lnTo>
                    <a:pt x="642" y="2441"/>
                  </a:lnTo>
                  <a:close/>
                  <a:moveTo>
                    <a:pt x="2985" y="3321"/>
                  </a:moveTo>
                  <a:lnTo>
                    <a:pt x="3222" y="3529"/>
                  </a:lnTo>
                  <a:lnTo>
                    <a:pt x="3222" y="4046"/>
                  </a:lnTo>
                  <a:lnTo>
                    <a:pt x="2846" y="3669"/>
                  </a:lnTo>
                  <a:cubicBezTo>
                    <a:pt x="2902" y="3557"/>
                    <a:pt x="2943" y="3432"/>
                    <a:pt x="2985" y="3321"/>
                  </a:cubicBezTo>
                  <a:close/>
                  <a:moveTo>
                    <a:pt x="1883" y="531"/>
                  </a:moveTo>
                  <a:cubicBezTo>
                    <a:pt x="2400" y="1018"/>
                    <a:pt x="2692" y="1660"/>
                    <a:pt x="2720" y="2372"/>
                  </a:cubicBezTo>
                  <a:cubicBezTo>
                    <a:pt x="2734" y="3083"/>
                    <a:pt x="2469" y="3752"/>
                    <a:pt x="1967" y="4269"/>
                  </a:cubicBezTo>
                  <a:lnTo>
                    <a:pt x="1883" y="4338"/>
                  </a:lnTo>
                  <a:lnTo>
                    <a:pt x="1799" y="4269"/>
                  </a:lnTo>
                  <a:cubicBezTo>
                    <a:pt x="1297" y="3752"/>
                    <a:pt x="1033" y="3083"/>
                    <a:pt x="1046" y="2372"/>
                  </a:cubicBezTo>
                  <a:cubicBezTo>
                    <a:pt x="1061" y="1660"/>
                    <a:pt x="1367" y="1018"/>
                    <a:pt x="1883" y="531"/>
                  </a:cubicBezTo>
                  <a:close/>
                  <a:moveTo>
                    <a:pt x="1883" y="4450"/>
                  </a:moveTo>
                  <a:lnTo>
                    <a:pt x="2469" y="5190"/>
                  </a:lnTo>
                  <a:cubicBezTo>
                    <a:pt x="2274" y="5155"/>
                    <a:pt x="2078" y="5137"/>
                    <a:pt x="1883" y="5137"/>
                  </a:cubicBezTo>
                  <a:cubicBezTo>
                    <a:pt x="1688" y="5137"/>
                    <a:pt x="1492" y="5155"/>
                    <a:pt x="1297" y="5190"/>
                  </a:cubicBezTo>
                  <a:lnTo>
                    <a:pt x="1883" y="4450"/>
                  </a:lnTo>
                  <a:close/>
                  <a:moveTo>
                    <a:pt x="1883" y="1"/>
                  </a:moveTo>
                  <a:lnTo>
                    <a:pt x="1632" y="224"/>
                  </a:lnTo>
                  <a:cubicBezTo>
                    <a:pt x="1158" y="656"/>
                    <a:pt x="837" y="1214"/>
                    <a:pt x="711" y="1827"/>
                  </a:cubicBezTo>
                  <a:lnTo>
                    <a:pt x="0" y="2525"/>
                  </a:lnTo>
                  <a:lnTo>
                    <a:pt x="0" y="4757"/>
                  </a:lnTo>
                  <a:lnTo>
                    <a:pt x="962" y="3795"/>
                  </a:lnTo>
                  <a:cubicBezTo>
                    <a:pt x="1074" y="4018"/>
                    <a:pt x="1228" y="4227"/>
                    <a:pt x="1395" y="4422"/>
                  </a:cubicBezTo>
                  <a:lnTo>
                    <a:pt x="224" y="5887"/>
                  </a:lnTo>
                  <a:lnTo>
                    <a:pt x="837" y="5692"/>
                  </a:lnTo>
                  <a:cubicBezTo>
                    <a:pt x="1179" y="5587"/>
                    <a:pt x="1528" y="5534"/>
                    <a:pt x="1876" y="5534"/>
                  </a:cubicBezTo>
                  <a:cubicBezTo>
                    <a:pt x="2225" y="5534"/>
                    <a:pt x="2574" y="5587"/>
                    <a:pt x="2915" y="5692"/>
                  </a:cubicBezTo>
                  <a:lnTo>
                    <a:pt x="3529" y="5887"/>
                  </a:lnTo>
                  <a:lnTo>
                    <a:pt x="2357" y="4422"/>
                  </a:lnTo>
                  <a:cubicBezTo>
                    <a:pt x="2469" y="4297"/>
                    <a:pt x="2567" y="4171"/>
                    <a:pt x="2651" y="4031"/>
                  </a:cubicBezTo>
                  <a:lnTo>
                    <a:pt x="3627" y="5008"/>
                  </a:lnTo>
                  <a:lnTo>
                    <a:pt x="3627" y="3362"/>
                  </a:lnTo>
                  <a:lnTo>
                    <a:pt x="3083" y="2874"/>
                  </a:lnTo>
                  <a:cubicBezTo>
                    <a:pt x="3110" y="2707"/>
                    <a:pt x="3110" y="2539"/>
                    <a:pt x="3110" y="2358"/>
                  </a:cubicBezTo>
                  <a:cubicBezTo>
                    <a:pt x="3097" y="1535"/>
                    <a:pt x="2734" y="782"/>
                    <a:pt x="2121" y="224"/>
                  </a:cubicBezTo>
                  <a:lnTo>
                    <a:pt x="188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latin typeface="Prata"/>
                <a:ea typeface="Prata"/>
                <a:cs typeface="Prata"/>
                <a:sym typeface="Prata"/>
              </a:endParaRPr>
            </a:p>
          </p:txBody>
        </p:sp>
        <p:sp>
          <p:nvSpPr>
            <p:cNvPr id="323" name="Google Shape;323;p45"/>
            <p:cNvSpPr/>
            <p:nvPr/>
          </p:nvSpPr>
          <p:spPr>
            <a:xfrm>
              <a:off x="466175" y="2371750"/>
              <a:ext cx="18850" cy="34200"/>
            </a:xfrm>
            <a:custGeom>
              <a:rect b="b" l="l" r="r" t="t"/>
              <a:pathLst>
                <a:path extrusionOk="0" h="1368" w="754">
                  <a:moveTo>
                    <a:pt x="350" y="0"/>
                  </a:moveTo>
                  <a:cubicBezTo>
                    <a:pt x="350" y="419"/>
                    <a:pt x="238" y="809"/>
                    <a:pt x="1" y="1144"/>
                  </a:cubicBezTo>
                  <a:lnTo>
                    <a:pt x="335" y="1367"/>
                  </a:lnTo>
                  <a:cubicBezTo>
                    <a:pt x="614" y="963"/>
                    <a:pt x="754" y="489"/>
                    <a:pt x="7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latin typeface="Prata"/>
                <a:ea typeface="Prata"/>
                <a:cs typeface="Prata"/>
                <a:sym typeface="Prata"/>
              </a:endParaRPr>
            </a:p>
          </p:txBody>
        </p:sp>
        <p:sp>
          <p:nvSpPr>
            <p:cNvPr id="324" name="Google Shape;324;p45"/>
            <p:cNvSpPr/>
            <p:nvPr/>
          </p:nvSpPr>
          <p:spPr>
            <a:xfrm>
              <a:off x="332275" y="2390250"/>
              <a:ext cx="10150" cy="65225"/>
            </a:xfrm>
            <a:custGeom>
              <a:rect b="b" l="l" r="r" t="t"/>
              <a:pathLst>
                <a:path extrusionOk="0" h="2609" w="406">
                  <a:moveTo>
                    <a:pt x="0" y="0"/>
                  </a:moveTo>
                  <a:lnTo>
                    <a:pt x="0" y="391"/>
                  </a:lnTo>
                  <a:lnTo>
                    <a:pt x="405" y="391"/>
                  </a:lnTo>
                  <a:lnTo>
                    <a:pt x="405" y="0"/>
                  </a:lnTo>
                  <a:close/>
                  <a:moveTo>
                    <a:pt x="0" y="655"/>
                  </a:moveTo>
                  <a:lnTo>
                    <a:pt x="0" y="1046"/>
                  </a:lnTo>
                  <a:lnTo>
                    <a:pt x="405" y="1046"/>
                  </a:lnTo>
                  <a:lnTo>
                    <a:pt x="405" y="655"/>
                  </a:lnTo>
                  <a:close/>
                  <a:moveTo>
                    <a:pt x="0" y="1311"/>
                  </a:moveTo>
                  <a:lnTo>
                    <a:pt x="0" y="2608"/>
                  </a:lnTo>
                  <a:lnTo>
                    <a:pt x="405" y="2608"/>
                  </a:lnTo>
                  <a:lnTo>
                    <a:pt x="405" y="131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latin typeface="Prata"/>
                <a:ea typeface="Prata"/>
                <a:cs typeface="Prata"/>
                <a:sym typeface="Prata"/>
              </a:endParaRPr>
            </a:p>
          </p:txBody>
        </p:sp>
      </p:grpSp>
      <p:grpSp>
        <p:nvGrpSpPr>
          <p:cNvPr id="325" name="Google Shape;325;p45"/>
          <p:cNvGrpSpPr/>
          <p:nvPr/>
        </p:nvGrpSpPr>
        <p:grpSpPr>
          <a:xfrm>
            <a:off x="1271522" y="2839353"/>
            <a:ext cx="362823" cy="362464"/>
            <a:chOff x="1006350" y="3261675"/>
            <a:chExt cx="328525" cy="328200"/>
          </a:xfrm>
        </p:grpSpPr>
        <p:sp>
          <p:nvSpPr>
            <p:cNvPr id="326" name="Google Shape;326;p45"/>
            <p:cNvSpPr/>
            <p:nvPr/>
          </p:nvSpPr>
          <p:spPr>
            <a:xfrm>
              <a:off x="1296125" y="3261675"/>
              <a:ext cx="38750" cy="328200"/>
            </a:xfrm>
            <a:custGeom>
              <a:rect b="b" l="l" r="r" t="t"/>
              <a:pathLst>
                <a:path extrusionOk="0" h="13128" w="1550">
                  <a:moveTo>
                    <a:pt x="1159" y="391"/>
                  </a:moveTo>
                  <a:lnTo>
                    <a:pt x="1159" y="12750"/>
                  </a:lnTo>
                  <a:lnTo>
                    <a:pt x="391" y="12750"/>
                  </a:lnTo>
                  <a:lnTo>
                    <a:pt x="391" y="391"/>
                  </a:lnTo>
                  <a:close/>
                  <a:moveTo>
                    <a:pt x="1" y="1"/>
                  </a:moveTo>
                  <a:lnTo>
                    <a:pt x="1" y="13127"/>
                  </a:lnTo>
                  <a:lnTo>
                    <a:pt x="1550" y="13127"/>
                  </a:lnTo>
                  <a:lnTo>
                    <a:pt x="155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latin typeface="Prata"/>
                <a:ea typeface="Prata"/>
                <a:cs typeface="Prata"/>
                <a:sym typeface="Prata"/>
              </a:endParaRPr>
            </a:p>
          </p:txBody>
        </p:sp>
        <p:sp>
          <p:nvSpPr>
            <p:cNvPr id="327" name="Google Shape;327;p45"/>
            <p:cNvSpPr/>
            <p:nvPr/>
          </p:nvSpPr>
          <p:spPr>
            <a:xfrm>
              <a:off x="1053425" y="3296925"/>
              <a:ext cx="235075" cy="9775"/>
            </a:xfrm>
            <a:custGeom>
              <a:rect b="b" l="l" r="r" t="t"/>
              <a:pathLst>
                <a:path extrusionOk="0" h="391" w="9403">
                  <a:moveTo>
                    <a:pt x="0" y="0"/>
                  </a:moveTo>
                  <a:lnTo>
                    <a:pt x="0" y="391"/>
                  </a:lnTo>
                  <a:lnTo>
                    <a:pt x="9402" y="391"/>
                  </a:lnTo>
                  <a:lnTo>
                    <a:pt x="940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latin typeface="Prata"/>
                <a:ea typeface="Prata"/>
                <a:cs typeface="Prata"/>
                <a:sym typeface="Prata"/>
              </a:endParaRPr>
            </a:p>
          </p:txBody>
        </p:sp>
        <p:sp>
          <p:nvSpPr>
            <p:cNvPr id="328" name="Google Shape;328;p45"/>
            <p:cNvSpPr/>
            <p:nvPr/>
          </p:nvSpPr>
          <p:spPr>
            <a:xfrm>
              <a:off x="1053425" y="3277725"/>
              <a:ext cx="235075" cy="9800"/>
            </a:xfrm>
            <a:custGeom>
              <a:rect b="b" l="l" r="r" t="t"/>
              <a:pathLst>
                <a:path extrusionOk="0" h="392" w="9403">
                  <a:moveTo>
                    <a:pt x="0" y="0"/>
                  </a:moveTo>
                  <a:lnTo>
                    <a:pt x="0" y="391"/>
                  </a:lnTo>
                  <a:lnTo>
                    <a:pt x="9402" y="391"/>
                  </a:lnTo>
                  <a:lnTo>
                    <a:pt x="940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latin typeface="Prata"/>
                <a:ea typeface="Prata"/>
                <a:cs typeface="Prata"/>
                <a:sym typeface="Prata"/>
              </a:endParaRPr>
            </a:p>
          </p:txBody>
        </p:sp>
        <p:sp>
          <p:nvSpPr>
            <p:cNvPr id="329" name="Google Shape;329;p45"/>
            <p:cNvSpPr/>
            <p:nvPr/>
          </p:nvSpPr>
          <p:spPr>
            <a:xfrm>
              <a:off x="1006350" y="3261675"/>
              <a:ext cx="38725" cy="328200"/>
            </a:xfrm>
            <a:custGeom>
              <a:rect b="b" l="l" r="r" t="t"/>
              <a:pathLst>
                <a:path extrusionOk="0" h="13128" w="1549">
                  <a:moveTo>
                    <a:pt x="1158" y="391"/>
                  </a:moveTo>
                  <a:lnTo>
                    <a:pt x="1158" y="12750"/>
                  </a:lnTo>
                  <a:lnTo>
                    <a:pt x="392" y="12750"/>
                  </a:lnTo>
                  <a:lnTo>
                    <a:pt x="392" y="391"/>
                  </a:lnTo>
                  <a:close/>
                  <a:moveTo>
                    <a:pt x="1" y="1"/>
                  </a:moveTo>
                  <a:lnTo>
                    <a:pt x="1" y="13127"/>
                  </a:lnTo>
                  <a:lnTo>
                    <a:pt x="1549" y="13127"/>
                  </a:lnTo>
                  <a:lnTo>
                    <a:pt x="154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latin typeface="Prata"/>
                <a:ea typeface="Prata"/>
                <a:cs typeface="Prata"/>
                <a:sym typeface="Prata"/>
              </a:endParaRPr>
            </a:p>
          </p:txBody>
        </p:sp>
        <p:sp>
          <p:nvSpPr>
            <p:cNvPr id="330" name="Google Shape;330;p45"/>
            <p:cNvSpPr/>
            <p:nvPr/>
          </p:nvSpPr>
          <p:spPr>
            <a:xfrm>
              <a:off x="1169575" y="3313650"/>
              <a:ext cx="112625" cy="222850"/>
            </a:xfrm>
            <a:custGeom>
              <a:rect b="b" l="l" r="r" t="t"/>
              <a:pathLst>
                <a:path extrusionOk="0" h="8914" w="4505">
                  <a:moveTo>
                    <a:pt x="502" y="3139"/>
                  </a:moveTo>
                  <a:lnTo>
                    <a:pt x="906" y="3544"/>
                  </a:lnTo>
                  <a:cubicBezTo>
                    <a:pt x="809" y="3725"/>
                    <a:pt x="725" y="3906"/>
                    <a:pt x="655" y="4102"/>
                  </a:cubicBezTo>
                  <a:lnTo>
                    <a:pt x="502" y="3948"/>
                  </a:lnTo>
                  <a:lnTo>
                    <a:pt x="502" y="3139"/>
                  </a:lnTo>
                  <a:close/>
                  <a:moveTo>
                    <a:pt x="4086" y="3557"/>
                  </a:moveTo>
                  <a:lnTo>
                    <a:pt x="4086" y="5426"/>
                  </a:lnTo>
                  <a:lnTo>
                    <a:pt x="3794" y="5720"/>
                  </a:lnTo>
                  <a:cubicBezTo>
                    <a:pt x="3807" y="5677"/>
                    <a:pt x="3807" y="5636"/>
                    <a:pt x="3807" y="5608"/>
                  </a:cubicBezTo>
                  <a:cubicBezTo>
                    <a:pt x="3822" y="5078"/>
                    <a:pt x="3738" y="4561"/>
                    <a:pt x="3571" y="4087"/>
                  </a:cubicBezTo>
                  <a:lnTo>
                    <a:pt x="4086" y="3557"/>
                  </a:lnTo>
                  <a:close/>
                  <a:moveTo>
                    <a:pt x="1060" y="1381"/>
                  </a:moveTo>
                  <a:cubicBezTo>
                    <a:pt x="1352" y="1437"/>
                    <a:pt x="1646" y="1465"/>
                    <a:pt x="1938" y="1479"/>
                  </a:cubicBezTo>
                  <a:lnTo>
                    <a:pt x="1938" y="2023"/>
                  </a:lnTo>
                  <a:lnTo>
                    <a:pt x="2329" y="2023"/>
                  </a:lnTo>
                  <a:lnTo>
                    <a:pt x="2329" y="1479"/>
                  </a:lnTo>
                  <a:cubicBezTo>
                    <a:pt x="2622" y="1465"/>
                    <a:pt x="2915" y="1437"/>
                    <a:pt x="3208" y="1381"/>
                  </a:cubicBezTo>
                  <a:lnTo>
                    <a:pt x="3208" y="1381"/>
                  </a:lnTo>
                  <a:lnTo>
                    <a:pt x="2189" y="2664"/>
                  </a:lnTo>
                  <a:lnTo>
                    <a:pt x="2316" y="2776"/>
                  </a:lnTo>
                  <a:cubicBezTo>
                    <a:pt x="3069" y="3529"/>
                    <a:pt x="3459" y="4534"/>
                    <a:pt x="3431" y="5594"/>
                  </a:cubicBezTo>
                  <a:cubicBezTo>
                    <a:pt x="3404" y="6654"/>
                    <a:pt x="2957" y="7630"/>
                    <a:pt x="2176" y="8342"/>
                  </a:cubicBezTo>
                  <a:lnTo>
                    <a:pt x="2134" y="8370"/>
                  </a:lnTo>
                  <a:lnTo>
                    <a:pt x="2092" y="8342"/>
                  </a:lnTo>
                  <a:cubicBezTo>
                    <a:pt x="1283" y="7602"/>
                    <a:pt x="822" y="6585"/>
                    <a:pt x="822" y="5497"/>
                  </a:cubicBezTo>
                  <a:cubicBezTo>
                    <a:pt x="822" y="4464"/>
                    <a:pt x="1241" y="3473"/>
                    <a:pt x="1966" y="2748"/>
                  </a:cubicBezTo>
                  <a:lnTo>
                    <a:pt x="2064" y="2664"/>
                  </a:lnTo>
                  <a:lnTo>
                    <a:pt x="1060" y="1381"/>
                  </a:lnTo>
                  <a:close/>
                  <a:moveTo>
                    <a:pt x="1910" y="1"/>
                  </a:moveTo>
                  <a:lnTo>
                    <a:pt x="1910" y="1117"/>
                  </a:lnTo>
                  <a:cubicBezTo>
                    <a:pt x="1464" y="1089"/>
                    <a:pt x="1018" y="1018"/>
                    <a:pt x="586" y="879"/>
                  </a:cubicBezTo>
                  <a:lnTo>
                    <a:pt x="0" y="698"/>
                  </a:lnTo>
                  <a:lnTo>
                    <a:pt x="1534" y="2651"/>
                  </a:lnTo>
                  <a:cubicBezTo>
                    <a:pt x="1367" y="2818"/>
                    <a:pt x="1228" y="3014"/>
                    <a:pt x="1101" y="3209"/>
                  </a:cubicBezTo>
                  <a:lnTo>
                    <a:pt x="125" y="2218"/>
                  </a:lnTo>
                  <a:lnTo>
                    <a:pt x="125" y="4087"/>
                  </a:lnTo>
                  <a:lnTo>
                    <a:pt x="543" y="4506"/>
                  </a:lnTo>
                  <a:cubicBezTo>
                    <a:pt x="460" y="4868"/>
                    <a:pt x="418" y="5231"/>
                    <a:pt x="432" y="5594"/>
                  </a:cubicBezTo>
                  <a:cubicBezTo>
                    <a:pt x="460" y="6780"/>
                    <a:pt x="962" y="7853"/>
                    <a:pt x="1827" y="8635"/>
                  </a:cubicBezTo>
                  <a:lnTo>
                    <a:pt x="2120" y="8913"/>
                  </a:lnTo>
                  <a:lnTo>
                    <a:pt x="2427" y="8635"/>
                  </a:lnTo>
                  <a:cubicBezTo>
                    <a:pt x="3110" y="8021"/>
                    <a:pt x="3571" y="7226"/>
                    <a:pt x="3738" y="6334"/>
                  </a:cubicBezTo>
                  <a:lnTo>
                    <a:pt x="4505" y="5580"/>
                  </a:lnTo>
                  <a:lnTo>
                    <a:pt x="4505" y="2637"/>
                  </a:lnTo>
                  <a:lnTo>
                    <a:pt x="3431" y="3711"/>
                  </a:lnTo>
                  <a:cubicBezTo>
                    <a:pt x="3250" y="3321"/>
                    <a:pt x="2998" y="2971"/>
                    <a:pt x="2706" y="2651"/>
                  </a:cubicBezTo>
                  <a:lnTo>
                    <a:pt x="4254" y="698"/>
                  </a:lnTo>
                  <a:lnTo>
                    <a:pt x="3668" y="879"/>
                  </a:lnTo>
                  <a:cubicBezTo>
                    <a:pt x="3222" y="1018"/>
                    <a:pt x="2775" y="1089"/>
                    <a:pt x="2329" y="1117"/>
                  </a:cubicBezTo>
                  <a:lnTo>
                    <a:pt x="23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latin typeface="Prata"/>
                <a:ea typeface="Prata"/>
                <a:cs typeface="Prata"/>
                <a:sym typeface="Prata"/>
              </a:endParaRPr>
            </a:p>
          </p:txBody>
        </p:sp>
        <p:sp>
          <p:nvSpPr>
            <p:cNvPr id="331" name="Google Shape;331;p45"/>
            <p:cNvSpPr/>
            <p:nvPr/>
          </p:nvSpPr>
          <p:spPr>
            <a:xfrm>
              <a:off x="1056575" y="3313650"/>
              <a:ext cx="111950" cy="222525"/>
            </a:xfrm>
            <a:custGeom>
              <a:rect b="b" l="l" r="r" t="t"/>
              <a:pathLst>
                <a:path extrusionOk="0" h="8901" w="4478">
                  <a:moveTo>
                    <a:pt x="516" y="3139"/>
                  </a:moveTo>
                  <a:lnTo>
                    <a:pt x="907" y="3544"/>
                  </a:lnTo>
                  <a:cubicBezTo>
                    <a:pt x="810" y="3725"/>
                    <a:pt x="739" y="3906"/>
                    <a:pt x="670" y="4102"/>
                  </a:cubicBezTo>
                  <a:lnTo>
                    <a:pt x="516" y="3948"/>
                  </a:lnTo>
                  <a:lnTo>
                    <a:pt x="516" y="3139"/>
                  </a:lnTo>
                  <a:close/>
                  <a:moveTo>
                    <a:pt x="4102" y="3557"/>
                  </a:moveTo>
                  <a:lnTo>
                    <a:pt x="4102" y="5426"/>
                  </a:lnTo>
                  <a:lnTo>
                    <a:pt x="3808" y="5720"/>
                  </a:lnTo>
                  <a:lnTo>
                    <a:pt x="3808" y="5608"/>
                  </a:lnTo>
                  <a:cubicBezTo>
                    <a:pt x="3823" y="5078"/>
                    <a:pt x="3739" y="4561"/>
                    <a:pt x="3571" y="4087"/>
                  </a:cubicBezTo>
                  <a:lnTo>
                    <a:pt x="4102" y="3557"/>
                  </a:lnTo>
                  <a:close/>
                  <a:moveTo>
                    <a:pt x="1033" y="1381"/>
                  </a:moveTo>
                  <a:lnTo>
                    <a:pt x="1033" y="1381"/>
                  </a:lnTo>
                  <a:cubicBezTo>
                    <a:pt x="1325" y="1437"/>
                    <a:pt x="1619" y="1465"/>
                    <a:pt x="1926" y="1479"/>
                  </a:cubicBezTo>
                  <a:lnTo>
                    <a:pt x="1926" y="2023"/>
                  </a:lnTo>
                  <a:lnTo>
                    <a:pt x="2302" y="2023"/>
                  </a:lnTo>
                  <a:lnTo>
                    <a:pt x="2302" y="1479"/>
                  </a:lnTo>
                  <a:cubicBezTo>
                    <a:pt x="2595" y="1465"/>
                    <a:pt x="2902" y="1437"/>
                    <a:pt x="3194" y="1381"/>
                  </a:cubicBezTo>
                  <a:lnTo>
                    <a:pt x="3194" y="1381"/>
                  </a:lnTo>
                  <a:lnTo>
                    <a:pt x="2177" y="2664"/>
                  </a:lnTo>
                  <a:lnTo>
                    <a:pt x="2274" y="2748"/>
                  </a:lnTo>
                  <a:cubicBezTo>
                    <a:pt x="2999" y="3473"/>
                    <a:pt x="3417" y="4464"/>
                    <a:pt x="3417" y="5482"/>
                  </a:cubicBezTo>
                  <a:cubicBezTo>
                    <a:pt x="3417" y="6585"/>
                    <a:pt x="2971" y="7602"/>
                    <a:pt x="2149" y="8342"/>
                  </a:cubicBezTo>
                  <a:lnTo>
                    <a:pt x="2106" y="8370"/>
                  </a:lnTo>
                  <a:lnTo>
                    <a:pt x="2078" y="8342"/>
                  </a:lnTo>
                  <a:cubicBezTo>
                    <a:pt x="1256" y="7602"/>
                    <a:pt x="810" y="6585"/>
                    <a:pt x="810" y="5497"/>
                  </a:cubicBezTo>
                  <a:cubicBezTo>
                    <a:pt x="810" y="4464"/>
                    <a:pt x="1228" y="3488"/>
                    <a:pt x="1953" y="2748"/>
                  </a:cubicBezTo>
                  <a:lnTo>
                    <a:pt x="2051" y="2664"/>
                  </a:lnTo>
                  <a:lnTo>
                    <a:pt x="1033" y="1381"/>
                  </a:lnTo>
                  <a:close/>
                  <a:moveTo>
                    <a:pt x="1926" y="1"/>
                  </a:moveTo>
                  <a:lnTo>
                    <a:pt x="1926" y="1117"/>
                  </a:lnTo>
                  <a:cubicBezTo>
                    <a:pt x="1479" y="1089"/>
                    <a:pt x="1033" y="1018"/>
                    <a:pt x="600" y="879"/>
                  </a:cubicBezTo>
                  <a:lnTo>
                    <a:pt x="1" y="698"/>
                  </a:lnTo>
                  <a:lnTo>
                    <a:pt x="1535" y="2651"/>
                  </a:lnTo>
                  <a:cubicBezTo>
                    <a:pt x="1381" y="2818"/>
                    <a:pt x="1241" y="3014"/>
                    <a:pt x="1102" y="3209"/>
                  </a:cubicBezTo>
                  <a:lnTo>
                    <a:pt x="126" y="2218"/>
                  </a:lnTo>
                  <a:lnTo>
                    <a:pt x="126" y="4102"/>
                  </a:lnTo>
                  <a:lnTo>
                    <a:pt x="544" y="4520"/>
                  </a:lnTo>
                  <a:cubicBezTo>
                    <a:pt x="460" y="4868"/>
                    <a:pt x="419" y="5231"/>
                    <a:pt x="432" y="5608"/>
                  </a:cubicBezTo>
                  <a:cubicBezTo>
                    <a:pt x="460" y="6765"/>
                    <a:pt x="962" y="7840"/>
                    <a:pt x="1827" y="8621"/>
                  </a:cubicBezTo>
                  <a:lnTo>
                    <a:pt x="2121" y="8900"/>
                  </a:lnTo>
                  <a:lnTo>
                    <a:pt x="2413" y="8621"/>
                  </a:lnTo>
                  <a:cubicBezTo>
                    <a:pt x="3097" y="8007"/>
                    <a:pt x="3557" y="7212"/>
                    <a:pt x="3724" y="6334"/>
                  </a:cubicBezTo>
                  <a:lnTo>
                    <a:pt x="4478" y="5580"/>
                  </a:lnTo>
                  <a:lnTo>
                    <a:pt x="4478" y="2637"/>
                  </a:lnTo>
                  <a:lnTo>
                    <a:pt x="3404" y="3711"/>
                  </a:lnTo>
                  <a:cubicBezTo>
                    <a:pt x="3222" y="3321"/>
                    <a:pt x="2986" y="2971"/>
                    <a:pt x="2692" y="2651"/>
                  </a:cubicBezTo>
                  <a:lnTo>
                    <a:pt x="4241" y="698"/>
                  </a:lnTo>
                  <a:lnTo>
                    <a:pt x="3641" y="879"/>
                  </a:lnTo>
                  <a:cubicBezTo>
                    <a:pt x="3209" y="1018"/>
                    <a:pt x="2762" y="1089"/>
                    <a:pt x="2302" y="1117"/>
                  </a:cubicBezTo>
                  <a:lnTo>
                    <a:pt x="230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latin typeface="Prata"/>
                <a:ea typeface="Prata"/>
                <a:cs typeface="Prata"/>
                <a:sym typeface="Prata"/>
              </a:endParaRPr>
            </a:p>
          </p:txBody>
        </p:sp>
        <p:sp>
          <p:nvSpPr>
            <p:cNvPr id="332" name="Google Shape;332;p45"/>
            <p:cNvSpPr/>
            <p:nvPr/>
          </p:nvSpPr>
          <p:spPr>
            <a:xfrm>
              <a:off x="1086575" y="3466025"/>
              <a:ext cx="46375" cy="13275"/>
            </a:xfrm>
            <a:custGeom>
              <a:rect b="b" l="l" r="r" t="t"/>
              <a:pathLst>
                <a:path extrusionOk="0" h="531" w="1855">
                  <a:moveTo>
                    <a:pt x="921" y="1"/>
                  </a:moveTo>
                  <a:cubicBezTo>
                    <a:pt x="599" y="1"/>
                    <a:pt x="293" y="57"/>
                    <a:pt x="0" y="168"/>
                  </a:cubicBezTo>
                  <a:lnTo>
                    <a:pt x="140" y="531"/>
                  </a:lnTo>
                  <a:cubicBezTo>
                    <a:pt x="391" y="434"/>
                    <a:pt x="655" y="378"/>
                    <a:pt x="921" y="378"/>
                  </a:cubicBezTo>
                  <a:cubicBezTo>
                    <a:pt x="1200" y="378"/>
                    <a:pt x="1464" y="434"/>
                    <a:pt x="1715" y="531"/>
                  </a:cubicBezTo>
                  <a:lnTo>
                    <a:pt x="1855" y="168"/>
                  </a:lnTo>
                  <a:cubicBezTo>
                    <a:pt x="1562" y="57"/>
                    <a:pt x="1241" y="1"/>
                    <a:pt x="9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latin typeface="Prata"/>
                <a:ea typeface="Prata"/>
                <a:cs typeface="Prata"/>
                <a:sym typeface="Prata"/>
              </a:endParaRPr>
            </a:p>
          </p:txBody>
        </p:sp>
        <p:sp>
          <p:nvSpPr>
            <p:cNvPr id="333" name="Google Shape;333;p45"/>
            <p:cNvSpPr/>
            <p:nvPr/>
          </p:nvSpPr>
          <p:spPr>
            <a:xfrm>
              <a:off x="1199550" y="3466025"/>
              <a:ext cx="46400" cy="13275"/>
            </a:xfrm>
            <a:custGeom>
              <a:rect b="b" l="l" r="r" t="t"/>
              <a:pathLst>
                <a:path extrusionOk="0" h="531" w="1856">
                  <a:moveTo>
                    <a:pt x="921" y="1"/>
                  </a:moveTo>
                  <a:cubicBezTo>
                    <a:pt x="600" y="1"/>
                    <a:pt x="293" y="57"/>
                    <a:pt x="1" y="168"/>
                  </a:cubicBezTo>
                  <a:lnTo>
                    <a:pt x="140" y="531"/>
                  </a:lnTo>
                  <a:cubicBezTo>
                    <a:pt x="391" y="434"/>
                    <a:pt x="656" y="378"/>
                    <a:pt x="921" y="378"/>
                  </a:cubicBezTo>
                  <a:cubicBezTo>
                    <a:pt x="1200" y="378"/>
                    <a:pt x="1465" y="434"/>
                    <a:pt x="1716" y="531"/>
                  </a:cubicBezTo>
                  <a:lnTo>
                    <a:pt x="1855" y="168"/>
                  </a:lnTo>
                  <a:cubicBezTo>
                    <a:pt x="1548" y="57"/>
                    <a:pt x="1242" y="1"/>
                    <a:pt x="9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latin typeface="Prata"/>
                <a:ea typeface="Prata"/>
                <a:cs typeface="Prata"/>
                <a:sym typeface="Prata"/>
              </a:endParaRPr>
            </a:p>
          </p:txBody>
        </p:sp>
        <p:sp>
          <p:nvSpPr>
            <p:cNvPr id="334" name="Google Shape;334;p45"/>
            <p:cNvSpPr/>
            <p:nvPr/>
          </p:nvSpPr>
          <p:spPr>
            <a:xfrm>
              <a:off x="1134000" y="3491150"/>
              <a:ext cx="42200" cy="71525"/>
            </a:xfrm>
            <a:custGeom>
              <a:rect b="b" l="l" r="r" t="t"/>
              <a:pathLst>
                <a:path extrusionOk="0" h="2861" w="1688">
                  <a:moveTo>
                    <a:pt x="1241" y="0"/>
                  </a:moveTo>
                  <a:lnTo>
                    <a:pt x="962" y="266"/>
                  </a:lnTo>
                  <a:lnTo>
                    <a:pt x="1172" y="474"/>
                  </a:lnTo>
                  <a:cubicBezTo>
                    <a:pt x="1256" y="558"/>
                    <a:pt x="1256" y="712"/>
                    <a:pt x="1172" y="796"/>
                  </a:cubicBezTo>
                  <a:lnTo>
                    <a:pt x="181" y="1786"/>
                  </a:lnTo>
                  <a:cubicBezTo>
                    <a:pt x="56" y="1912"/>
                    <a:pt x="0" y="2065"/>
                    <a:pt x="0" y="2219"/>
                  </a:cubicBezTo>
                  <a:cubicBezTo>
                    <a:pt x="0" y="2386"/>
                    <a:pt x="56" y="2539"/>
                    <a:pt x="181" y="2665"/>
                  </a:cubicBezTo>
                  <a:lnTo>
                    <a:pt x="376" y="2860"/>
                  </a:lnTo>
                  <a:lnTo>
                    <a:pt x="655" y="2595"/>
                  </a:lnTo>
                  <a:lnTo>
                    <a:pt x="447" y="2386"/>
                  </a:lnTo>
                  <a:cubicBezTo>
                    <a:pt x="404" y="2344"/>
                    <a:pt x="376" y="2288"/>
                    <a:pt x="376" y="2219"/>
                  </a:cubicBezTo>
                  <a:cubicBezTo>
                    <a:pt x="376" y="2163"/>
                    <a:pt x="404" y="2107"/>
                    <a:pt x="447" y="2065"/>
                  </a:cubicBezTo>
                  <a:lnTo>
                    <a:pt x="1436" y="1075"/>
                  </a:lnTo>
                  <a:cubicBezTo>
                    <a:pt x="1687" y="824"/>
                    <a:pt x="1687" y="433"/>
                    <a:pt x="1436" y="195"/>
                  </a:cubicBezTo>
                  <a:lnTo>
                    <a:pt x="124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latin typeface="Prata"/>
                <a:ea typeface="Prata"/>
                <a:cs typeface="Prata"/>
                <a:sym typeface="Prata"/>
              </a:endParaRPr>
            </a:p>
          </p:txBody>
        </p:sp>
        <p:sp>
          <p:nvSpPr>
            <p:cNvPr id="335" name="Google Shape;335;p45"/>
            <p:cNvSpPr/>
            <p:nvPr/>
          </p:nvSpPr>
          <p:spPr>
            <a:xfrm>
              <a:off x="1153525" y="3510325"/>
              <a:ext cx="40475" cy="71875"/>
            </a:xfrm>
            <a:custGeom>
              <a:rect b="b" l="l" r="r" t="t"/>
              <a:pathLst>
                <a:path extrusionOk="0" h="2875" w="1619">
                  <a:moveTo>
                    <a:pt x="1241" y="1"/>
                  </a:moveTo>
                  <a:lnTo>
                    <a:pt x="962" y="280"/>
                  </a:lnTo>
                  <a:lnTo>
                    <a:pt x="1172" y="489"/>
                  </a:lnTo>
                  <a:cubicBezTo>
                    <a:pt x="1213" y="531"/>
                    <a:pt x="1241" y="587"/>
                    <a:pt x="1241" y="643"/>
                  </a:cubicBezTo>
                  <a:cubicBezTo>
                    <a:pt x="1241" y="712"/>
                    <a:pt x="1213" y="768"/>
                    <a:pt x="1172" y="810"/>
                  </a:cubicBezTo>
                  <a:lnTo>
                    <a:pt x="181" y="1800"/>
                  </a:lnTo>
                  <a:cubicBezTo>
                    <a:pt x="56" y="1911"/>
                    <a:pt x="0" y="2079"/>
                    <a:pt x="0" y="2233"/>
                  </a:cubicBezTo>
                  <a:cubicBezTo>
                    <a:pt x="0" y="2400"/>
                    <a:pt x="56" y="2553"/>
                    <a:pt x="181" y="2665"/>
                  </a:cubicBezTo>
                  <a:lnTo>
                    <a:pt x="376" y="2874"/>
                  </a:lnTo>
                  <a:lnTo>
                    <a:pt x="655" y="2609"/>
                  </a:lnTo>
                  <a:lnTo>
                    <a:pt x="447" y="2400"/>
                  </a:lnTo>
                  <a:cubicBezTo>
                    <a:pt x="404" y="2358"/>
                    <a:pt x="376" y="2302"/>
                    <a:pt x="376" y="2233"/>
                  </a:cubicBezTo>
                  <a:cubicBezTo>
                    <a:pt x="376" y="2177"/>
                    <a:pt x="404" y="2121"/>
                    <a:pt x="447" y="2079"/>
                  </a:cubicBezTo>
                  <a:lnTo>
                    <a:pt x="1437" y="1074"/>
                  </a:lnTo>
                  <a:cubicBezTo>
                    <a:pt x="1563" y="963"/>
                    <a:pt x="1618" y="810"/>
                    <a:pt x="1618" y="643"/>
                  </a:cubicBezTo>
                  <a:cubicBezTo>
                    <a:pt x="1618" y="475"/>
                    <a:pt x="1563" y="321"/>
                    <a:pt x="1437" y="210"/>
                  </a:cubicBezTo>
                  <a:lnTo>
                    <a:pt x="124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latin typeface="Prata"/>
                <a:ea typeface="Prata"/>
                <a:cs typeface="Prata"/>
                <a:sym typeface="Prata"/>
              </a:endParaRPr>
            </a:p>
          </p:txBody>
        </p:sp>
        <p:sp>
          <p:nvSpPr>
            <p:cNvPr id="336" name="Google Shape;336;p45"/>
            <p:cNvSpPr/>
            <p:nvPr/>
          </p:nvSpPr>
          <p:spPr>
            <a:xfrm>
              <a:off x="1098050" y="3480675"/>
              <a:ext cx="23050" cy="23050"/>
            </a:xfrm>
            <a:custGeom>
              <a:rect b="b" l="l" r="r" t="t"/>
              <a:pathLst>
                <a:path extrusionOk="0" h="922" w="922">
                  <a:moveTo>
                    <a:pt x="280" y="1"/>
                  </a:moveTo>
                  <a:lnTo>
                    <a:pt x="1" y="266"/>
                  </a:lnTo>
                  <a:lnTo>
                    <a:pt x="196" y="462"/>
                  </a:lnTo>
                  <a:lnTo>
                    <a:pt x="1" y="642"/>
                  </a:lnTo>
                  <a:lnTo>
                    <a:pt x="280" y="921"/>
                  </a:lnTo>
                  <a:lnTo>
                    <a:pt x="462" y="726"/>
                  </a:lnTo>
                  <a:lnTo>
                    <a:pt x="657" y="921"/>
                  </a:lnTo>
                  <a:lnTo>
                    <a:pt x="922" y="642"/>
                  </a:lnTo>
                  <a:lnTo>
                    <a:pt x="741" y="462"/>
                  </a:lnTo>
                  <a:lnTo>
                    <a:pt x="922" y="266"/>
                  </a:lnTo>
                  <a:lnTo>
                    <a:pt x="657" y="1"/>
                  </a:lnTo>
                  <a:lnTo>
                    <a:pt x="462" y="183"/>
                  </a:lnTo>
                  <a:lnTo>
                    <a:pt x="28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latin typeface="Prata"/>
                <a:ea typeface="Prata"/>
                <a:cs typeface="Prata"/>
                <a:sym typeface="Prata"/>
              </a:endParaRPr>
            </a:p>
          </p:txBody>
        </p:sp>
        <p:sp>
          <p:nvSpPr>
            <p:cNvPr id="337" name="Google Shape;337;p45"/>
            <p:cNvSpPr/>
            <p:nvPr/>
          </p:nvSpPr>
          <p:spPr>
            <a:xfrm>
              <a:off x="1211050" y="3480675"/>
              <a:ext cx="23025" cy="23050"/>
            </a:xfrm>
            <a:custGeom>
              <a:rect b="b" l="l" r="r" t="t"/>
              <a:pathLst>
                <a:path extrusionOk="0" h="922" w="921">
                  <a:moveTo>
                    <a:pt x="279" y="1"/>
                  </a:moveTo>
                  <a:lnTo>
                    <a:pt x="0" y="266"/>
                  </a:lnTo>
                  <a:lnTo>
                    <a:pt x="196" y="462"/>
                  </a:lnTo>
                  <a:lnTo>
                    <a:pt x="0" y="642"/>
                  </a:lnTo>
                  <a:lnTo>
                    <a:pt x="279" y="921"/>
                  </a:lnTo>
                  <a:lnTo>
                    <a:pt x="461" y="726"/>
                  </a:lnTo>
                  <a:lnTo>
                    <a:pt x="657" y="921"/>
                  </a:lnTo>
                  <a:lnTo>
                    <a:pt x="921" y="642"/>
                  </a:lnTo>
                  <a:lnTo>
                    <a:pt x="740" y="462"/>
                  </a:lnTo>
                  <a:lnTo>
                    <a:pt x="921" y="266"/>
                  </a:lnTo>
                  <a:lnTo>
                    <a:pt x="657" y="1"/>
                  </a:lnTo>
                  <a:lnTo>
                    <a:pt x="461" y="183"/>
                  </a:lnTo>
                  <a:lnTo>
                    <a:pt x="27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latin typeface="Prata"/>
                <a:ea typeface="Prata"/>
                <a:cs typeface="Prata"/>
                <a:sym typeface="Prata"/>
              </a:endParaRPr>
            </a:p>
          </p:txBody>
        </p:sp>
        <p:sp>
          <p:nvSpPr>
            <p:cNvPr id="338" name="Google Shape;338;p45"/>
            <p:cNvSpPr/>
            <p:nvPr/>
          </p:nvSpPr>
          <p:spPr>
            <a:xfrm>
              <a:off x="1088650" y="3427675"/>
              <a:ext cx="40475" cy="9800"/>
            </a:xfrm>
            <a:custGeom>
              <a:rect b="b" l="l" r="r" t="t"/>
              <a:pathLst>
                <a:path extrusionOk="0" h="392" w="1619">
                  <a:moveTo>
                    <a:pt x="1" y="0"/>
                  </a:moveTo>
                  <a:lnTo>
                    <a:pt x="1" y="391"/>
                  </a:lnTo>
                  <a:lnTo>
                    <a:pt x="1619" y="391"/>
                  </a:lnTo>
                  <a:lnTo>
                    <a:pt x="16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latin typeface="Prata"/>
                <a:ea typeface="Prata"/>
                <a:cs typeface="Prata"/>
                <a:sym typeface="Prata"/>
              </a:endParaRPr>
            </a:p>
          </p:txBody>
        </p:sp>
        <p:sp>
          <p:nvSpPr>
            <p:cNvPr id="339" name="Google Shape;339;p45"/>
            <p:cNvSpPr/>
            <p:nvPr/>
          </p:nvSpPr>
          <p:spPr>
            <a:xfrm>
              <a:off x="1094925" y="3407800"/>
              <a:ext cx="26875" cy="9800"/>
            </a:xfrm>
            <a:custGeom>
              <a:rect b="b" l="l" r="r" t="t"/>
              <a:pathLst>
                <a:path extrusionOk="0" h="392" w="1075">
                  <a:moveTo>
                    <a:pt x="1" y="1"/>
                  </a:moveTo>
                  <a:lnTo>
                    <a:pt x="1" y="392"/>
                  </a:lnTo>
                  <a:lnTo>
                    <a:pt x="1074" y="392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latin typeface="Prata"/>
                <a:ea typeface="Prata"/>
                <a:cs typeface="Prata"/>
                <a:sym typeface="Prata"/>
              </a:endParaRPr>
            </a:p>
          </p:txBody>
        </p:sp>
        <p:sp>
          <p:nvSpPr>
            <p:cNvPr id="340" name="Google Shape;340;p45"/>
            <p:cNvSpPr/>
            <p:nvPr/>
          </p:nvSpPr>
          <p:spPr>
            <a:xfrm>
              <a:off x="1202675" y="3427675"/>
              <a:ext cx="40475" cy="9800"/>
            </a:xfrm>
            <a:custGeom>
              <a:rect b="b" l="l" r="r" t="t"/>
              <a:pathLst>
                <a:path extrusionOk="0" h="392" w="1619">
                  <a:moveTo>
                    <a:pt x="1" y="0"/>
                  </a:moveTo>
                  <a:lnTo>
                    <a:pt x="1" y="391"/>
                  </a:lnTo>
                  <a:lnTo>
                    <a:pt x="1619" y="391"/>
                  </a:lnTo>
                  <a:lnTo>
                    <a:pt x="16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latin typeface="Prata"/>
                <a:ea typeface="Prata"/>
                <a:cs typeface="Prata"/>
                <a:sym typeface="Prata"/>
              </a:endParaRPr>
            </a:p>
          </p:txBody>
        </p:sp>
        <p:sp>
          <p:nvSpPr>
            <p:cNvPr id="341" name="Google Shape;341;p45"/>
            <p:cNvSpPr/>
            <p:nvPr/>
          </p:nvSpPr>
          <p:spPr>
            <a:xfrm>
              <a:off x="1208950" y="3407800"/>
              <a:ext cx="26900" cy="9800"/>
            </a:xfrm>
            <a:custGeom>
              <a:rect b="b" l="l" r="r" t="t"/>
              <a:pathLst>
                <a:path extrusionOk="0" h="392" w="1076">
                  <a:moveTo>
                    <a:pt x="1" y="1"/>
                  </a:moveTo>
                  <a:lnTo>
                    <a:pt x="1" y="392"/>
                  </a:lnTo>
                  <a:lnTo>
                    <a:pt x="1075" y="392"/>
                  </a:lnTo>
                  <a:lnTo>
                    <a:pt x="107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latin typeface="Prata"/>
                <a:ea typeface="Prata"/>
                <a:cs typeface="Prata"/>
                <a:sym typeface="Prata"/>
              </a:endParaRPr>
            </a:p>
          </p:txBody>
        </p:sp>
        <p:sp>
          <p:nvSpPr>
            <p:cNvPr id="342" name="Google Shape;342;p45"/>
            <p:cNvSpPr/>
            <p:nvPr/>
          </p:nvSpPr>
          <p:spPr>
            <a:xfrm>
              <a:off x="1311475" y="3467425"/>
              <a:ext cx="9800" cy="98725"/>
            </a:xfrm>
            <a:custGeom>
              <a:rect b="b" l="l" r="r" t="t"/>
              <a:pathLst>
                <a:path extrusionOk="0" h="3949" w="392">
                  <a:moveTo>
                    <a:pt x="1" y="1"/>
                  </a:moveTo>
                  <a:lnTo>
                    <a:pt x="1" y="391"/>
                  </a:lnTo>
                  <a:lnTo>
                    <a:pt x="391" y="391"/>
                  </a:lnTo>
                  <a:lnTo>
                    <a:pt x="391" y="1"/>
                  </a:lnTo>
                  <a:close/>
                  <a:moveTo>
                    <a:pt x="1" y="642"/>
                  </a:moveTo>
                  <a:lnTo>
                    <a:pt x="1" y="1033"/>
                  </a:lnTo>
                  <a:lnTo>
                    <a:pt x="391" y="1033"/>
                  </a:lnTo>
                  <a:lnTo>
                    <a:pt x="391" y="642"/>
                  </a:lnTo>
                  <a:close/>
                  <a:moveTo>
                    <a:pt x="1" y="1256"/>
                  </a:moveTo>
                  <a:lnTo>
                    <a:pt x="1" y="3949"/>
                  </a:lnTo>
                  <a:lnTo>
                    <a:pt x="391" y="3949"/>
                  </a:lnTo>
                  <a:lnTo>
                    <a:pt x="391" y="125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latin typeface="Prata"/>
                <a:ea typeface="Prata"/>
                <a:cs typeface="Prata"/>
                <a:sym typeface="Prata"/>
              </a:endParaRPr>
            </a:p>
          </p:txBody>
        </p:sp>
        <p:sp>
          <p:nvSpPr>
            <p:cNvPr id="343" name="Google Shape;343;p45"/>
            <p:cNvSpPr/>
            <p:nvPr/>
          </p:nvSpPr>
          <p:spPr>
            <a:xfrm>
              <a:off x="1194675" y="3449300"/>
              <a:ext cx="49550" cy="14325"/>
            </a:xfrm>
            <a:custGeom>
              <a:rect b="b" l="l" r="r" t="t"/>
              <a:pathLst>
                <a:path extrusionOk="0" h="573" w="1982">
                  <a:moveTo>
                    <a:pt x="893" y="0"/>
                  </a:moveTo>
                  <a:lnTo>
                    <a:pt x="921" y="391"/>
                  </a:lnTo>
                  <a:cubicBezTo>
                    <a:pt x="983" y="384"/>
                    <a:pt x="1046" y="381"/>
                    <a:pt x="1107" y="381"/>
                  </a:cubicBezTo>
                  <a:cubicBezTo>
                    <a:pt x="1168" y="381"/>
                    <a:pt x="1228" y="384"/>
                    <a:pt x="1284" y="391"/>
                  </a:cubicBezTo>
                  <a:lnTo>
                    <a:pt x="1312" y="0"/>
                  </a:lnTo>
                  <a:close/>
                  <a:moveTo>
                    <a:pt x="1576" y="28"/>
                  </a:moveTo>
                  <a:lnTo>
                    <a:pt x="1520" y="419"/>
                  </a:lnTo>
                  <a:cubicBezTo>
                    <a:pt x="1646" y="433"/>
                    <a:pt x="1758" y="461"/>
                    <a:pt x="1869" y="489"/>
                  </a:cubicBezTo>
                  <a:lnTo>
                    <a:pt x="1981" y="126"/>
                  </a:lnTo>
                  <a:cubicBezTo>
                    <a:pt x="1855" y="84"/>
                    <a:pt x="1715" y="56"/>
                    <a:pt x="1576" y="28"/>
                  </a:cubicBezTo>
                  <a:close/>
                  <a:moveTo>
                    <a:pt x="627" y="43"/>
                  </a:moveTo>
                  <a:cubicBezTo>
                    <a:pt x="404" y="71"/>
                    <a:pt x="196" y="126"/>
                    <a:pt x="0" y="210"/>
                  </a:cubicBezTo>
                  <a:lnTo>
                    <a:pt x="140" y="573"/>
                  </a:lnTo>
                  <a:cubicBezTo>
                    <a:pt x="321" y="502"/>
                    <a:pt x="502" y="447"/>
                    <a:pt x="683" y="419"/>
                  </a:cubicBezTo>
                  <a:lnTo>
                    <a:pt x="627" y="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latin typeface="Prata"/>
                <a:ea typeface="Prata"/>
                <a:cs typeface="Prata"/>
                <a:sym typeface="Prata"/>
              </a:endParaRPr>
            </a:p>
          </p:txBody>
        </p:sp>
        <p:sp>
          <p:nvSpPr>
            <p:cNvPr id="344" name="Google Shape;344;p45"/>
            <p:cNvSpPr/>
            <p:nvPr/>
          </p:nvSpPr>
          <p:spPr>
            <a:xfrm>
              <a:off x="1081675" y="3449300"/>
              <a:ext cx="49550" cy="14325"/>
            </a:xfrm>
            <a:custGeom>
              <a:rect b="b" l="l" r="r" t="t"/>
              <a:pathLst>
                <a:path extrusionOk="0" h="573" w="1982">
                  <a:moveTo>
                    <a:pt x="907" y="0"/>
                  </a:moveTo>
                  <a:lnTo>
                    <a:pt x="922" y="391"/>
                  </a:lnTo>
                  <a:cubicBezTo>
                    <a:pt x="984" y="384"/>
                    <a:pt x="1047" y="381"/>
                    <a:pt x="1108" y="381"/>
                  </a:cubicBezTo>
                  <a:cubicBezTo>
                    <a:pt x="1169" y="381"/>
                    <a:pt x="1228" y="384"/>
                    <a:pt x="1284" y="391"/>
                  </a:cubicBezTo>
                  <a:lnTo>
                    <a:pt x="1312" y="0"/>
                  </a:lnTo>
                  <a:close/>
                  <a:moveTo>
                    <a:pt x="1577" y="28"/>
                  </a:moveTo>
                  <a:lnTo>
                    <a:pt x="1521" y="419"/>
                  </a:lnTo>
                  <a:cubicBezTo>
                    <a:pt x="1647" y="433"/>
                    <a:pt x="1758" y="461"/>
                    <a:pt x="1870" y="489"/>
                  </a:cubicBezTo>
                  <a:lnTo>
                    <a:pt x="1982" y="126"/>
                  </a:lnTo>
                  <a:cubicBezTo>
                    <a:pt x="1856" y="84"/>
                    <a:pt x="1716" y="56"/>
                    <a:pt x="1577" y="28"/>
                  </a:cubicBezTo>
                  <a:close/>
                  <a:moveTo>
                    <a:pt x="628" y="43"/>
                  </a:moveTo>
                  <a:cubicBezTo>
                    <a:pt x="419" y="71"/>
                    <a:pt x="196" y="126"/>
                    <a:pt x="1" y="210"/>
                  </a:cubicBezTo>
                  <a:lnTo>
                    <a:pt x="140" y="573"/>
                  </a:lnTo>
                  <a:cubicBezTo>
                    <a:pt x="321" y="502"/>
                    <a:pt x="503" y="447"/>
                    <a:pt x="684" y="419"/>
                  </a:cubicBezTo>
                  <a:lnTo>
                    <a:pt x="628" y="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latin typeface="Prata"/>
                <a:ea typeface="Prata"/>
                <a:cs typeface="Prata"/>
                <a:sym typeface="Prata"/>
              </a:endParaRPr>
            </a:p>
          </p:txBody>
        </p:sp>
      </p:grpSp>
      <p:grpSp>
        <p:nvGrpSpPr>
          <p:cNvPr id="345" name="Google Shape;345;p45"/>
          <p:cNvGrpSpPr/>
          <p:nvPr/>
        </p:nvGrpSpPr>
        <p:grpSpPr>
          <a:xfrm>
            <a:off x="4267635" y="1392905"/>
            <a:ext cx="362409" cy="362409"/>
            <a:chOff x="7039250" y="2128700"/>
            <a:chExt cx="328150" cy="328150"/>
          </a:xfrm>
        </p:grpSpPr>
        <p:sp>
          <p:nvSpPr>
            <p:cNvPr id="346" name="Google Shape;346;p45"/>
            <p:cNvSpPr/>
            <p:nvPr/>
          </p:nvSpPr>
          <p:spPr>
            <a:xfrm>
              <a:off x="7039250" y="2364775"/>
              <a:ext cx="92075" cy="92075"/>
            </a:xfrm>
            <a:custGeom>
              <a:rect b="b" l="l" r="r" t="t"/>
              <a:pathLst>
                <a:path extrusionOk="0" h="3683" w="3683">
                  <a:moveTo>
                    <a:pt x="2748" y="0"/>
                  </a:moveTo>
                  <a:lnTo>
                    <a:pt x="1" y="3069"/>
                  </a:lnTo>
                  <a:lnTo>
                    <a:pt x="628" y="3683"/>
                  </a:lnTo>
                  <a:lnTo>
                    <a:pt x="3683" y="949"/>
                  </a:lnTo>
                  <a:lnTo>
                    <a:pt x="3432" y="657"/>
                  </a:lnTo>
                  <a:lnTo>
                    <a:pt x="642" y="3153"/>
                  </a:lnTo>
                  <a:lnTo>
                    <a:pt x="531" y="3056"/>
                  </a:lnTo>
                  <a:lnTo>
                    <a:pt x="3027" y="266"/>
                  </a:lnTo>
                  <a:lnTo>
                    <a:pt x="274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latin typeface="Prata"/>
                <a:ea typeface="Prata"/>
                <a:cs typeface="Prata"/>
                <a:sym typeface="Prata"/>
              </a:endParaRPr>
            </a:p>
          </p:txBody>
        </p:sp>
        <p:sp>
          <p:nvSpPr>
            <p:cNvPr id="347" name="Google Shape;347;p45"/>
            <p:cNvSpPr/>
            <p:nvPr/>
          </p:nvSpPr>
          <p:spPr>
            <a:xfrm>
              <a:off x="7115275" y="2181350"/>
              <a:ext cx="201225" cy="199850"/>
            </a:xfrm>
            <a:custGeom>
              <a:rect b="b" l="l" r="r" t="t"/>
              <a:pathLst>
                <a:path extrusionOk="0" h="7994" w="8049">
                  <a:moveTo>
                    <a:pt x="7066" y="386"/>
                  </a:moveTo>
                  <a:cubicBezTo>
                    <a:pt x="7289" y="386"/>
                    <a:pt x="7468" y="395"/>
                    <a:pt x="7589" y="405"/>
                  </a:cubicBezTo>
                  <a:cubicBezTo>
                    <a:pt x="7602" y="712"/>
                    <a:pt x="7630" y="1451"/>
                    <a:pt x="7505" y="2330"/>
                  </a:cubicBezTo>
                  <a:cubicBezTo>
                    <a:pt x="7351" y="3390"/>
                    <a:pt x="6960" y="4882"/>
                    <a:pt x="5915" y="5915"/>
                  </a:cubicBezTo>
                  <a:cubicBezTo>
                    <a:pt x="4477" y="7352"/>
                    <a:pt x="2232" y="7589"/>
                    <a:pt x="962" y="7589"/>
                  </a:cubicBezTo>
                  <a:lnTo>
                    <a:pt x="391" y="7017"/>
                  </a:lnTo>
                  <a:cubicBezTo>
                    <a:pt x="404" y="5747"/>
                    <a:pt x="642" y="3502"/>
                    <a:pt x="2078" y="2065"/>
                  </a:cubicBezTo>
                  <a:cubicBezTo>
                    <a:pt x="3110" y="1033"/>
                    <a:pt x="4589" y="629"/>
                    <a:pt x="5649" y="489"/>
                  </a:cubicBezTo>
                  <a:cubicBezTo>
                    <a:pt x="6199" y="410"/>
                    <a:pt x="6694" y="386"/>
                    <a:pt x="7066" y="386"/>
                  </a:cubicBezTo>
                  <a:close/>
                  <a:moveTo>
                    <a:pt x="7041" y="0"/>
                  </a:moveTo>
                  <a:cubicBezTo>
                    <a:pt x="6662" y="0"/>
                    <a:pt x="6163" y="21"/>
                    <a:pt x="5608" y="99"/>
                  </a:cubicBezTo>
                  <a:cubicBezTo>
                    <a:pt x="4477" y="266"/>
                    <a:pt x="2915" y="684"/>
                    <a:pt x="1799" y="1800"/>
                  </a:cubicBezTo>
                  <a:lnTo>
                    <a:pt x="1786" y="1800"/>
                  </a:lnTo>
                  <a:cubicBezTo>
                    <a:pt x="1102" y="2498"/>
                    <a:pt x="600" y="3446"/>
                    <a:pt x="307" y="4603"/>
                  </a:cubicBezTo>
                  <a:cubicBezTo>
                    <a:pt x="56" y="5580"/>
                    <a:pt x="0" y="6500"/>
                    <a:pt x="0" y="7101"/>
                  </a:cubicBezTo>
                  <a:lnTo>
                    <a:pt x="0" y="7185"/>
                  </a:lnTo>
                  <a:lnTo>
                    <a:pt x="809" y="7966"/>
                  </a:lnTo>
                  <a:lnTo>
                    <a:pt x="893" y="7994"/>
                  </a:lnTo>
                  <a:lnTo>
                    <a:pt x="906" y="7994"/>
                  </a:lnTo>
                  <a:cubicBezTo>
                    <a:pt x="1507" y="7979"/>
                    <a:pt x="2413" y="7923"/>
                    <a:pt x="3376" y="7687"/>
                  </a:cubicBezTo>
                  <a:cubicBezTo>
                    <a:pt x="4533" y="7393"/>
                    <a:pt x="5482" y="6891"/>
                    <a:pt x="6179" y="6194"/>
                  </a:cubicBezTo>
                  <a:lnTo>
                    <a:pt x="6207" y="6180"/>
                  </a:lnTo>
                  <a:lnTo>
                    <a:pt x="6207" y="6166"/>
                  </a:lnTo>
                  <a:cubicBezTo>
                    <a:pt x="7310" y="5050"/>
                    <a:pt x="7728" y="3488"/>
                    <a:pt x="7881" y="2386"/>
                  </a:cubicBezTo>
                  <a:cubicBezTo>
                    <a:pt x="8048" y="1172"/>
                    <a:pt x="7965" y="238"/>
                    <a:pt x="7951" y="196"/>
                  </a:cubicBezTo>
                  <a:lnTo>
                    <a:pt x="7937" y="43"/>
                  </a:lnTo>
                  <a:lnTo>
                    <a:pt x="7784" y="28"/>
                  </a:lnTo>
                  <a:cubicBezTo>
                    <a:pt x="7761" y="28"/>
                    <a:pt x="7481" y="0"/>
                    <a:pt x="70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latin typeface="Prata"/>
                <a:ea typeface="Prata"/>
                <a:cs typeface="Prata"/>
                <a:sym typeface="Prata"/>
              </a:endParaRPr>
            </a:p>
          </p:txBody>
        </p:sp>
        <p:sp>
          <p:nvSpPr>
            <p:cNvPr id="348" name="Google Shape;348;p45"/>
            <p:cNvSpPr/>
            <p:nvPr/>
          </p:nvSpPr>
          <p:spPr>
            <a:xfrm>
              <a:off x="7169300" y="2235400"/>
              <a:ext cx="91750" cy="91400"/>
            </a:xfrm>
            <a:custGeom>
              <a:rect b="b" l="l" r="r" t="t"/>
              <a:pathLst>
                <a:path extrusionOk="0" h="3656" w="3670">
                  <a:moveTo>
                    <a:pt x="280" y="1"/>
                  </a:moveTo>
                  <a:lnTo>
                    <a:pt x="1" y="265"/>
                  </a:lnTo>
                  <a:lnTo>
                    <a:pt x="3391" y="3656"/>
                  </a:lnTo>
                  <a:lnTo>
                    <a:pt x="3670" y="3390"/>
                  </a:lnTo>
                  <a:lnTo>
                    <a:pt x="28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latin typeface="Prata"/>
                <a:ea typeface="Prata"/>
                <a:cs typeface="Prata"/>
                <a:sym typeface="Prata"/>
              </a:endParaRPr>
            </a:p>
          </p:txBody>
        </p:sp>
        <p:sp>
          <p:nvSpPr>
            <p:cNvPr id="349" name="Google Shape;349;p45"/>
            <p:cNvSpPr/>
            <p:nvPr/>
          </p:nvSpPr>
          <p:spPr>
            <a:xfrm>
              <a:off x="7314750" y="2128700"/>
              <a:ext cx="52650" cy="52675"/>
            </a:xfrm>
            <a:custGeom>
              <a:rect b="b" l="l" r="r" t="t"/>
              <a:pathLst>
                <a:path extrusionOk="0" h="2107" w="2106">
                  <a:moveTo>
                    <a:pt x="1325" y="391"/>
                  </a:moveTo>
                  <a:cubicBezTo>
                    <a:pt x="1423" y="391"/>
                    <a:pt x="1535" y="432"/>
                    <a:pt x="1604" y="503"/>
                  </a:cubicBezTo>
                  <a:cubicBezTo>
                    <a:pt x="1687" y="586"/>
                    <a:pt x="1730" y="684"/>
                    <a:pt x="1730" y="795"/>
                  </a:cubicBezTo>
                  <a:cubicBezTo>
                    <a:pt x="1730" y="907"/>
                    <a:pt x="1687" y="1005"/>
                    <a:pt x="1604" y="1074"/>
                  </a:cubicBezTo>
                  <a:cubicBezTo>
                    <a:pt x="1535" y="1158"/>
                    <a:pt x="1423" y="1200"/>
                    <a:pt x="1325" y="1200"/>
                  </a:cubicBezTo>
                  <a:cubicBezTo>
                    <a:pt x="1213" y="1200"/>
                    <a:pt x="1102" y="1158"/>
                    <a:pt x="1032" y="1074"/>
                  </a:cubicBezTo>
                  <a:cubicBezTo>
                    <a:pt x="949" y="1005"/>
                    <a:pt x="906" y="907"/>
                    <a:pt x="906" y="795"/>
                  </a:cubicBezTo>
                  <a:cubicBezTo>
                    <a:pt x="906" y="684"/>
                    <a:pt x="949" y="586"/>
                    <a:pt x="1032" y="503"/>
                  </a:cubicBezTo>
                  <a:cubicBezTo>
                    <a:pt x="1102" y="432"/>
                    <a:pt x="1213" y="391"/>
                    <a:pt x="1325" y="391"/>
                  </a:cubicBezTo>
                  <a:close/>
                  <a:moveTo>
                    <a:pt x="1325" y="1"/>
                  </a:moveTo>
                  <a:cubicBezTo>
                    <a:pt x="1102" y="1"/>
                    <a:pt x="906" y="84"/>
                    <a:pt x="753" y="237"/>
                  </a:cubicBezTo>
                  <a:cubicBezTo>
                    <a:pt x="614" y="377"/>
                    <a:pt x="530" y="586"/>
                    <a:pt x="530" y="795"/>
                  </a:cubicBezTo>
                  <a:cubicBezTo>
                    <a:pt x="530" y="935"/>
                    <a:pt x="571" y="1074"/>
                    <a:pt x="642" y="1200"/>
                  </a:cubicBezTo>
                  <a:lnTo>
                    <a:pt x="0" y="1842"/>
                  </a:lnTo>
                  <a:lnTo>
                    <a:pt x="279" y="2106"/>
                  </a:lnTo>
                  <a:lnTo>
                    <a:pt x="906" y="1479"/>
                  </a:lnTo>
                  <a:cubicBezTo>
                    <a:pt x="1032" y="1548"/>
                    <a:pt x="1172" y="1591"/>
                    <a:pt x="1325" y="1591"/>
                  </a:cubicBezTo>
                  <a:cubicBezTo>
                    <a:pt x="1535" y="1591"/>
                    <a:pt x="1730" y="1507"/>
                    <a:pt x="1883" y="1353"/>
                  </a:cubicBezTo>
                  <a:cubicBezTo>
                    <a:pt x="2022" y="1200"/>
                    <a:pt x="2106" y="1005"/>
                    <a:pt x="2106" y="795"/>
                  </a:cubicBezTo>
                  <a:cubicBezTo>
                    <a:pt x="2106" y="586"/>
                    <a:pt x="2022" y="377"/>
                    <a:pt x="1883" y="237"/>
                  </a:cubicBezTo>
                  <a:cubicBezTo>
                    <a:pt x="1730" y="84"/>
                    <a:pt x="1535" y="1"/>
                    <a:pt x="13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latin typeface="Prata"/>
                <a:ea typeface="Prata"/>
                <a:cs typeface="Prata"/>
                <a:sym typeface="Prata"/>
              </a:endParaRPr>
            </a:p>
          </p:txBody>
        </p:sp>
        <p:sp>
          <p:nvSpPr>
            <p:cNvPr id="350" name="Google Shape;350;p45"/>
            <p:cNvSpPr/>
            <p:nvPr/>
          </p:nvSpPr>
          <p:spPr>
            <a:xfrm>
              <a:off x="7261725" y="2202275"/>
              <a:ext cx="37000" cy="109525"/>
            </a:xfrm>
            <a:custGeom>
              <a:rect b="b" l="l" r="r" t="t"/>
              <a:pathLst>
                <a:path extrusionOk="0" h="4381" w="1480">
                  <a:moveTo>
                    <a:pt x="1102" y="0"/>
                  </a:moveTo>
                  <a:lnTo>
                    <a:pt x="1102" y="56"/>
                  </a:lnTo>
                  <a:cubicBezTo>
                    <a:pt x="1102" y="168"/>
                    <a:pt x="1102" y="266"/>
                    <a:pt x="1089" y="377"/>
                  </a:cubicBezTo>
                  <a:lnTo>
                    <a:pt x="1479" y="391"/>
                  </a:lnTo>
                  <a:lnTo>
                    <a:pt x="1479" y="56"/>
                  </a:lnTo>
                  <a:lnTo>
                    <a:pt x="1479" y="0"/>
                  </a:lnTo>
                  <a:close/>
                  <a:moveTo>
                    <a:pt x="1089" y="629"/>
                  </a:moveTo>
                  <a:lnTo>
                    <a:pt x="1047" y="1005"/>
                  </a:lnTo>
                  <a:lnTo>
                    <a:pt x="1437" y="1047"/>
                  </a:lnTo>
                  <a:cubicBezTo>
                    <a:pt x="1452" y="908"/>
                    <a:pt x="1465" y="781"/>
                    <a:pt x="1465" y="642"/>
                  </a:cubicBezTo>
                  <a:lnTo>
                    <a:pt x="1089" y="629"/>
                  </a:lnTo>
                  <a:close/>
                  <a:moveTo>
                    <a:pt x="1033" y="1256"/>
                  </a:moveTo>
                  <a:cubicBezTo>
                    <a:pt x="879" y="2442"/>
                    <a:pt x="531" y="3418"/>
                    <a:pt x="1" y="4157"/>
                  </a:cubicBezTo>
                  <a:lnTo>
                    <a:pt x="321" y="4380"/>
                  </a:lnTo>
                  <a:cubicBezTo>
                    <a:pt x="879" y="3586"/>
                    <a:pt x="1256" y="2553"/>
                    <a:pt x="1409" y="1298"/>
                  </a:cubicBezTo>
                  <a:lnTo>
                    <a:pt x="1033" y="125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latin typeface="Prata"/>
                <a:ea typeface="Prata"/>
                <a:cs typeface="Prata"/>
                <a:sym typeface="Prata"/>
              </a:endParaRPr>
            </a:p>
          </p:txBody>
        </p:sp>
        <p:sp>
          <p:nvSpPr>
            <p:cNvPr id="351" name="Google Shape;351;p45"/>
            <p:cNvSpPr/>
            <p:nvPr/>
          </p:nvSpPr>
          <p:spPr>
            <a:xfrm>
              <a:off x="7143875" y="2327800"/>
              <a:ext cx="101850" cy="37000"/>
            </a:xfrm>
            <a:custGeom>
              <a:rect b="b" l="l" r="r" t="t"/>
              <a:pathLst>
                <a:path extrusionOk="0" h="1480" w="4074">
                  <a:moveTo>
                    <a:pt x="3850" y="1"/>
                  </a:moveTo>
                  <a:cubicBezTo>
                    <a:pt x="3752" y="71"/>
                    <a:pt x="3655" y="140"/>
                    <a:pt x="3543" y="196"/>
                  </a:cubicBezTo>
                  <a:lnTo>
                    <a:pt x="3752" y="531"/>
                  </a:lnTo>
                  <a:cubicBezTo>
                    <a:pt x="3863" y="462"/>
                    <a:pt x="3975" y="391"/>
                    <a:pt x="4073" y="308"/>
                  </a:cubicBezTo>
                  <a:lnTo>
                    <a:pt x="3850" y="1"/>
                  </a:lnTo>
                  <a:close/>
                  <a:moveTo>
                    <a:pt x="3333" y="322"/>
                  </a:moveTo>
                  <a:lnTo>
                    <a:pt x="2999" y="490"/>
                  </a:lnTo>
                  <a:lnTo>
                    <a:pt x="3153" y="838"/>
                  </a:lnTo>
                  <a:cubicBezTo>
                    <a:pt x="3278" y="782"/>
                    <a:pt x="3404" y="726"/>
                    <a:pt x="3515" y="657"/>
                  </a:cubicBezTo>
                  <a:lnTo>
                    <a:pt x="3333" y="322"/>
                  </a:lnTo>
                  <a:close/>
                  <a:moveTo>
                    <a:pt x="2775" y="573"/>
                  </a:moveTo>
                  <a:cubicBezTo>
                    <a:pt x="2524" y="670"/>
                    <a:pt x="2273" y="754"/>
                    <a:pt x="1994" y="824"/>
                  </a:cubicBezTo>
                  <a:cubicBezTo>
                    <a:pt x="1228" y="1020"/>
                    <a:pt x="488" y="1075"/>
                    <a:pt x="0" y="1089"/>
                  </a:cubicBezTo>
                  <a:lnTo>
                    <a:pt x="14" y="1479"/>
                  </a:lnTo>
                  <a:cubicBezTo>
                    <a:pt x="516" y="1466"/>
                    <a:pt x="1283" y="1410"/>
                    <a:pt x="2093" y="1200"/>
                  </a:cubicBezTo>
                  <a:cubicBezTo>
                    <a:pt x="2371" y="1131"/>
                    <a:pt x="2650" y="1033"/>
                    <a:pt x="2915" y="936"/>
                  </a:cubicBezTo>
                  <a:lnTo>
                    <a:pt x="2775" y="57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latin typeface="Prata"/>
                <a:ea typeface="Prata"/>
                <a:cs typeface="Prata"/>
                <a:sym typeface="Prata"/>
              </a:endParaRPr>
            </a:p>
          </p:txBody>
        </p:sp>
      </p:grpSp>
      <p:grpSp>
        <p:nvGrpSpPr>
          <p:cNvPr id="352" name="Google Shape;352;p45"/>
          <p:cNvGrpSpPr/>
          <p:nvPr/>
        </p:nvGrpSpPr>
        <p:grpSpPr>
          <a:xfrm>
            <a:off x="4564785" y="2839546"/>
            <a:ext cx="179134" cy="362078"/>
            <a:chOff x="7138625" y="2685950"/>
            <a:chExt cx="162200" cy="327850"/>
          </a:xfrm>
        </p:grpSpPr>
        <p:sp>
          <p:nvSpPr>
            <p:cNvPr id="353" name="Google Shape;353;p45"/>
            <p:cNvSpPr/>
            <p:nvPr/>
          </p:nvSpPr>
          <p:spPr>
            <a:xfrm>
              <a:off x="7183625" y="2685950"/>
              <a:ext cx="9425" cy="88600"/>
            </a:xfrm>
            <a:custGeom>
              <a:rect b="b" l="l" r="r" t="t"/>
              <a:pathLst>
                <a:path extrusionOk="0" h="3544" w="377">
                  <a:moveTo>
                    <a:pt x="0" y="1"/>
                  </a:moveTo>
                  <a:lnTo>
                    <a:pt x="0" y="3544"/>
                  </a:lnTo>
                  <a:lnTo>
                    <a:pt x="376" y="3544"/>
                  </a:lnTo>
                  <a:lnTo>
                    <a:pt x="37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latin typeface="Prata"/>
                <a:ea typeface="Prata"/>
                <a:cs typeface="Prata"/>
                <a:sym typeface="Prata"/>
              </a:endParaRPr>
            </a:p>
          </p:txBody>
        </p:sp>
        <p:sp>
          <p:nvSpPr>
            <p:cNvPr id="354" name="Google Shape;354;p45"/>
            <p:cNvSpPr/>
            <p:nvPr/>
          </p:nvSpPr>
          <p:spPr>
            <a:xfrm>
              <a:off x="7229300" y="2863450"/>
              <a:ext cx="71525" cy="71850"/>
            </a:xfrm>
            <a:custGeom>
              <a:rect b="b" l="l" r="r" t="t"/>
              <a:pathLst>
                <a:path extrusionOk="0" h="2874" w="2861">
                  <a:moveTo>
                    <a:pt x="1437" y="391"/>
                  </a:moveTo>
                  <a:cubicBezTo>
                    <a:pt x="2009" y="391"/>
                    <a:pt x="2483" y="865"/>
                    <a:pt x="2483" y="1438"/>
                  </a:cubicBezTo>
                  <a:cubicBezTo>
                    <a:pt x="2483" y="2009"/>
                    <a:pt x="2009" y="2483"/>
                    <a:pt x="1437" y="2483"/>
                  </a:cubicBezTo>
                  <a:cubicBezTo>
                    <a:pt x="852" y="2483"/>
                    <a:pt x="377" y="2009"/>
                    <a:pt x="377" y="1438"/>
                  </a:cubicBezTo>
                  <a:cubicBezTo>
                    <a:pt x="377" y="865"/>
                    <a:pt x="852" y="391"/>
                    <a:pt x="1437" y="391"/>
                  </a:cubicBezTo>
                  <a:close/>
                  <a:moveTo>
                    <a:pt x="1437" y="0"/>
                  </a:moveTo>
                  <a:cubicBezTo>
                    <a:pt x="642" y="0"/>
                    <a:pt x="0" y="642"/>
                    <a:pt x="0" y="1438"/>
                  </a:cubicBezTo>
                  <a:cubicBezTo>
                    <a:pt x="0" y="2232"/>
                    <a:pt x="642" y="2874"/>
                    <a:pt x="1437" y="2874"/>
                  </a:cubicBezTo>
                  <a:cubicBezTo>
                    <a:pt x="2219" y="2874"/>
                    <a:pt x="2860" y="2232"/>
                    <a:pt x="2860" y="1438"/>
                  </a:cubicBezTo>
                  <a:cubicBezTo>
                    <a:pt x="2860" y="642"/>
                    <a:pt x="2219" y="0"/>
                    <a:pt x="14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latin typeface="Prata"/>
                <a:ea typeface="Prata"/>
                <a:cs typeface="Prata"/>
                <a:sym typeface="Prata"/>
              </a:endParaRPr>
            </a:p>
          </p:txBody>
        </p:sp>
        <p:sp>
          <p:nvSpPr>
            <p:cNvPr id="355" name="Google Shape;355;p45"/>
            <p:cNvSpPr/>
            <p:nvPr/>
          </p:nvSpPr>
          <p:spPr>
            <a:xfrm>
              <a:off x="7165825" y="2765100"/>
              <a:ext cx="44650" cy="37700"/>
            </a:xfrm>
            <a:custGeom>
              <a:rect b="b" l="l" r="r" t="t"/>
              <a:pathLst>
                <a:path extrusionOk="0" h="1508" w="1786">
                  <a:moveTo>
                    <a:pt x="238" y="1"/>
                  </a:moveTo>
                  <a:cubicBezTo>
                    <a:pt x="84" y="168"/>
                    <a:pt x="0" y="391"/>
                    <a:pt x="0" y="614"/>
                  </a:cubicBezTo>
                  <a:cubicBezTo>
                    <a:pt x="0" y="1103"/>
                    <a:pt x="391" y="1507"/>
                    <a:pt x="893" y="1507"/>
                  </a:cubicBezTo>
                  <a:cubicBezTo>
                    <a:pt x="1382" y="1507"/>
                    <a:pt x="1786" y="1103"/>
                    <a:pt x="1786" y="614"/>
                  </a:cubicBezTo>
                  <a:cubicBezTo>
                    <a:pt x="1786" y="391"/>
                    <a:pt x="1702" y="168"/>
                    <a:pt x="1549" y="1"/>
                  </a:cubicBezTo>
                  <a:lnTo>
                    <a:pt x="1256" y="266"/>
                  </a:lnTo>
                  <a:cubicBezTo>
                    <a:pt x="1354" y="363"/>
                    <a:pt x="1395" y="489"/>
                    <a:pt x="1395" y="614"/>
                  </a:cubicBezTo>
                  <a:cubicBezTo>
                    <a:pt x="1395" y="893"/>
                    <a:pt x="1172" y="1131"/>
                    <a:pt x="893" y="1131"/>
                  </a:cubicBezTo>
                  <a:cubicBezTo>
                    <a:pt x="614" y="1131"/>
                    <a:pt x="378" y="893"/>
                    <a:pt x="378" y="614"/>
                  </a:cubicBezTo>
                  <a:cubicBezTo>
                    <a:pt x="378" y="489"/>
                    <a:pt x="433" y="363"/>
                    <a:pt x="517" y="266"/>
                  </a:cubicBezTo>
                  <a:lnTo>
                    <a:pt x="23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latin typeface="Prata"/>
                <a:ea typeface="Prata"/>
                <a:cs typeface="Prata"/>
                <a:sym typeface="Prata"/>
              </a:endParaRPr>
            </a:p>
          </p:txBody>
        </p:sp>
        <p:sp>
          <p:nvSpPr>
            <p:cNvPr id="356" name="Google Shape;356;p45"/>
            <p:cNvSpPr/>
            <p:nvPr/>
          </p:nvSpPr>
          <p:spPr>
            <a:xfrm>
              <a:off x="7138625" y="2733025"/>
              <a:ext cx="148575" cy="280775"/>
            </a:xfrm>
            <a:custGeom>
              <a:rect b="b" l="l" r="r" t="t"/>
              <a:pathLst>
                <a:path extrusionOk="0" h="11231" w="5943">
                  <a:moveTo>
                    <a:pt x="2470" y="4172"/>
                  </a:moveTo>
                  <a:lnTo>
                    <a:pt x="2470" y="4352"/>
                  </a:lnTo>
                  <a:lnTo>
                    <a:pt x="1521" y="4352"/>
                  </a:lnTo>
                  <a:lnTo>
                    <a:pt x="1521" y="4172"/>
                  </a:lnTo>
                  <a:close/>
                  <a:moveTo>
                    <a:pt x="2470" y="4743"/>
                  </a:moveTo>
                  <a:lnTo>
                    <a:pt x="2470" y="4925"/>
                  </a:lnTo>
                  <a:lnTo>
                    <a:pt x="1521" y="4925"/>
                  </a:lnTo>
                  <a:lnTo>
                    <a:pt x="1521" y="4743"/>
                  </a:lnTo>
                  <a:close/>
                  <a:moveTo>
                    <a:pt x="1410" y="0"/>
                  </a:moveTo>
                  <a:cubicBezTo>
                    <a:pt x="1005" y="126"/>
                    <a:pt x="657" y="378"/>
                    <a:pt x="405" y="712"/>
                  </a:cubicBezTo>
                  <a:cubicBezTo>
                    <a:pt x="140" y="1047"/>
                    <a:pt x="0" y="1466"/>
                    <a:pt x="0" y="1897"/>
                  </a:cubicBezTo>
                  <a:cubicBezTo>
                    <a:pt x="0" y="2665"/>
                    <a:pt x="1131" y="3683"/>
                    <a:pt x="1131" y="3683"/>
                  </a:cubicBezTo>
                  <a:lnTo>
                    <a:pt x="1131" y="3822"/>
                  </a:lnTo>
                  <a:lnTo>
                    <a:pt x="852" y="3822"/>
                  </a:lnTo>
                  <a:lnTo>
                    <a:pt x="852" y="4200"/>
                  </a:lnTo>
                  <a:lnTo>
                    <a:pt x="1131" y="4200"/>
                  </a:lnTo>
                  <a:lnTo>
                    <a:pt x="1131" y="4352"/>
                  </a:lnTo>
                  <a:lnTo>
                    <a:pt x="852" y="4352"/>
                  </a:lnTo>
                  <a:lnTo>
                    <a:pt x="852" y="4743"/>
                  </a:lnTo>
                  <a:lnTo>
                    <a:pt x="1131" y="4743"/>
                  </a:lnTo>
                  <a:lnTo>
                    <a:pt x="1131" y="4925"/>
                  </a:lnTo>
                  <a:lnTo>
                    <a:pt x="852" y="4925"/>
                  </a:lnTo>
                  <a:lnTo>
                    <a:pt x="852" y="5301"/>
                  </a:lnTo>
                  <a:lnTo>
                    <a:pt x="1103" y="5301"/>
                  </a:lnTo>
                  <a:lnTo>
                    <a:pt x="1103" y="8775"/>
                  </a:lnTo>
                  <a:cubicBezTo>
                    <a:pt x="1103" y="10086"/>
                    <a:pt x="2135" y="11174"/>
                    <a:pt x="3432" y="11230"/>
                  </a:cubicBezTo>
                  <a:cubicBezTo>
                    <a:pt x="3457" y="11231"/>
                    <a:pt x="3482" y="11231"/>
                    <a:pt x="3507" y="11231"/>
                  </a:cubicBezTo>
                  <a:cubicBezTo>
                    <a:pt x="4854" y="11231"/>
                    <a:pt x="5943" y="10145"/>
                    <a:pt x="5943" y="8816"/>
                  </a:cubicBezTo>
                  <a:lnTo>
                    <a:pt x="5943" y="8384"/>
                  </a:lnTo>
                  <a:lnTo>
                    <a:pt x="5567" y="8384"/>
                  </a:lnTo>
                  <a:lnTo>
                    <a:pt x="5567" y="8816"/>
                  </a:lnTo>
                  <a:cubicBezTo>
                    <a:pt x="5567" y="9939"/>
                    <a:pt x="4656" y="10858"/>
                    <a:pt x="3536" y="10858"/>
                  </a:cubicBezTo>
                  <a:cubicBezTo>
                    <a:pt x="3488" y="10858"/>
                    <a:pt x="3439" y="10856"/>
                    <a:pt x="3391" y="10853"/>
                  </a:cubicBezTo>
                  <a:cubicBezTo>
                    <a:pt x="2316" y="10783"/>
                    <a:pt x="1493" y="9876"/>
                    <a:pt x="1493" y="8803"/>
                  </a:cubicBezTo>
                  <a:lnTo>
                    <a:pt x="1493" y="5301"/>
                  </a:lnTo>
                  <a:lnTo>
                    <a:pt x="2442" y="5301"/>
                  </a:lnTo>
                  <a:lnTo>
                    <a:pt x="2442" y="8788"/>
                  </a:lnTo>
                  <a:cubicBezTo>
                    <a:pt x="2442" y="9318"/>
                    <a:pt x="2860" y="9820"/>
                    <a:pt x="3391" y="9891"/>
                  </a:cubicBezTo>
                  <a:cubicBezTo>
                    <a:pt x="3438" y="9897"/>
                    <a:pt x="3484" y="9900"/>
                    <a:pt x="3530" y="9900"/>
                  </a:cubicBezTo>
                  <a:cubicBezTo>
                    <a:pt x="4125" y="9900"/>
                    <a:pt x="4618" y="9412"/>
                    <a:pt x="4618" y="8816"/>
                  </a:cubicBezTo>
                  <a:lnTo>
                    <a:pt x="4618" y="8384"/>
                  </a:lnTo>
                  <a:lnTo>
                    <a:pt x="4227" y="8384"/>
                  </a:lnTo>
                  <a:lnTo>
                    <a:pt x="4227" y="8803"/>
                  </a:lnTo>
                  <a:cubicBezTo>
                    <a:pt x="4227" y="9151"/>
                    <a:pt x="3990" y="9444"/>
                    <a:pt x="3655" y="9500"/>
                  </a:cubicBezTo>
                  <a:cubicBezTo>
                    <a:pt x="3610" y="9509"/>
                    <a:pt x="3565" y="9513"/>
                    <a:pt x="3522" y="9513"/>
                  </a:cubicBezTo>
                  <a:cubicBezTo>
                    <a:pt x="3134" y="9513"/>
                    <a:pt x="2818" y="9192"/>
                    <a:pt x="2818" y="8816"/>
                  </a:cubicBezTo>
                  <a:lnTo>
                    <a:pt x="2818" y="5301"/>
                  </a:lnTo>
                  <a:lnTo>
                    <a:pt x="3097" y="5301"/>
                  </a:lnTo>
                  <a:lnTo>
                    <a:pt x="3097" y="4925"/>
                  </a:lnTo>
                  <a:lnTo>
                    <a:pt x="2818" y="4925"/>
                  </a:lnTo>
                  <a:lnTo>
                    <a:pt x="2818" y="4743"/>
                  </a:lnTo>
                  <a:lnTo>
                    <a:pt x="3097" y="4743"/>
                  </a:lnTo>
                  <a:lnTo>
                    <a:pt x="3097" y="4352"/>
                  </a:lnTo>
                  <a:lnTo>
                    <a:pt x="2818" y="4352"/>
                  </a:lnTo>
                  <a:lnTo>
                    <a:pt x="2818" y="4200"/>
                  </a:lnTo>
                  <a:lnTo>
                    <a:pt x="3097" y="4200"/>
                  </a:lnTo>
                  <a:lnTo>
                    <a:pt x="3097" y="3822"/>
                  </a:lnTo>
                  <a:lnTo>
                    <a:pt x="2846" y="3822"/>
                  </a:lnTo>
                  <a:lnTo>
                    <a:pt x="2846" y="3683"/>
                  </a:lnTo>
                  <a:cubicBezTo>
                    <a:pt x="3530" y="3363"/>
                    <a:pt x="3962" y="2679"/>
                    <a:pt x="3962" y="1912"/>
                  </a:cubicBezTo>
                  <a:cubicBezTo>
                    <a:pt x="3962" y="1479"/>
                    <a:pt x="3822" y="1060"/>
                    <a:pt x="3558" y="712"/>
                  </a:cubicBezTo>
                  <a:cubicBezTo>
                    <a:pt x="3307" y="378"/>
                    <a:pt x="2958" y="140"/>
                    <a:pt x="2554" y="15"/>
                  </a:cubicBezTo>
                  <a:lnTo>
                    <a:pt x="2442" y="378"/>
                  </a:lnTo>
                  <a:cubicBezTo>
                    <a:pt x="3112" y="586"/>
                    <a:pt x="3571" y="1214"/>
                    <a:pt x="3571" y="1912"/>
                  </a:cubicBezTo>
                  <a:cubicBezTo>
                    <a:pt x="3571" y="2554"/>
                    <a:pt x="3181" y="3139"/>
                    <a:pt x="2581" y="3376"/>
                  </a:cubicBezTo>
                  <a:lnTo>
                    <a:pt x="2470" y="3432"/>
                  </a:lnTo>
                  <a:lnTo>
                    <a:pt x="2470" y="3822"/>
                  </a:lnTo>
                  <a:lnTo>
                    <a:pt x="1493" y="3822"/>
                  </a:lnTo>
                  <a:lnTo>
                    <a:pt x="1493" y="3418"/>
                  </a:lnTo>
                  <a:lnTo>
                    <a:pt x="1382" y="3376"/>
                  </a:lnTo>
                  <a:cubicBezTo>
                    <a:pt x="782" y="3125"/>
                    <a:pt x="391" y="2554"/>
                    <a:pt x="391" y="1897"/>
                  </a:cubicBezTo>
                  <a:cubicBezTo>
                    <a:pt x="391" y="1200"/>
                    <a:pt x="852" y="573"/>
                    <a:pt x="1521" y="378"/>
                  </a:cubicBezTo>
                  <a:lnTo>
                    <a:pt x="141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latin typeface="Prata"/>
                <a:ea typeface="Prata"/>
                <a:cs typeface="Prata"/>
                <a:sym typeface="Prata"/>
              </a:endParaRPr>
            </a:p>
          </p:txBody>
        </p:sp>
        <p:sp>
          <p:nvSpPr>
            <p:cNvPr id="357" name="Google Shape;357;p45"/>
            <p:cNvSpPr/>
            <p:nvPr/>
          </p:nvSpPr>
          <p:spPr>
            <a:xfrm>
              <a:off x="7188150" y="2755350"/>
              <a:ext cx="35575" cy="61050"/>
            </a:xfrm>
            <a:custGeom>
              <a:rect b="b" l="l" r="r" t="t"/>
              <a:pathLst>
                <a:path extrusionOk="0" h="2442" w="1423">
                  <a:moveTo>
                    <a:pt x="1004" y="0"/>
                  </a:moveTo>
                  <a:lnTo>
                    <a:pt x="740" y="266"/>
                  </a:lnTo>
                  <a:cubicBezTo>
                    <a:pt x="809" y="349"/>
                    <a:pt x="879" y="433"/>
                    <a:pt x="921" y="530"/>
                  </a:cubicBezTo>
                  <a:lnTo>
                    <a:pt x="1270" y="349"/>
                  </a:lnTo>
                  <a:cubicBezTo>
                    <a:pt x="1200" y="223"/>
                    <a:pt x="1116" y="98"/>
                    <a:pt x="1004" y="0"/>
                  </a:cubicBezTo>
                  <a:close/>
                  <a:moveTo>
                    <a:pt x="1382" y="628"/>
                  </a:moveTo>
                  <a:lnTo>
                    <a:pt x="1004" y="725"/>
                  </a:lnTo>
                  <a:cubicBezTo>
                    <a:pt x="1032" y="824"/>
                    <a:pt x="1047" y="907"/>
                    <a:pt x="1047" y="1004"/>
                  </a:cubicBezTo>
                  <a:lnTo>
                    <a:pt x="1047" y="1047"/>
                  </a:lnTo>
                  <a:lnTo>
                    <a:pt x="1423" y="1060"/>
                  </a:lnTo>
                  <a:lnTo>
                    <a:pt x="1423" y="1004"/>
                  </a:lnTo>
                  <a:cubicBezTo>
                    <a:pt x="1423" y="879"/>
                    <a:pt x="1410" y="753"/>
                    <a:pt x="1382" y="628"/>
                  </a:cubicBezTo>
                  <a:close/>
                  <a:moveTo>
                    <a:pt x="1004" y="1270"/>
                  </a:moveTo>
                  <a:cubicBezTo>
                    <a:pt x="893" y="1730"/>
                    <a:pt x="474" y="2051"/>
                    <a:pt x="0" y="2051"/>
                  </a:cubicBezTo>
                  <a:lnTo>
                    <a:pt x="0" y="2442"/>
                  </a:lnTo>
                  <a:cubicBezTo>
                    <a:pt x="642" y="2442"/>
                    <a:pt x="1214" y="1995"/>
                    <a:pt x="1382" y="1354"/>
                  </a:cubicBezTo>
                  <a:lnTo>
                    <a:pt x="1004" y="127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latin typeface="Prata"/>
                <a:ea typeface="Prata"/>
                <a:cs typeface="Prata"/>
                <a:sym typeface="Prata"/>
              </a:endParaRPr>
            </a:p>
          </p:txBody>
        </p:sp>
        <p:sp>
          <p:nvSpPr>
            <p:cNvPr id="358" name="Google Shape;358;p45"/>
            <p:cNvSpPr/>
            <p:nvPr/>
          </p:nvSpPr>
          <p:spPr>
            <a:xfrm>
              <a:off x="7227200" y="2953425"/>
              <a:ext cx="44325" cy="44650"/>
            </a:xfrm>
            <a:custGeom>
              <a:rect b="b" l="l" r="r" t="t"/>
              <a:pathLst>
                <a:path extrusionOk="0" h="1786" w="1773">
                  <a:moveTo>
                    <a:pt x="1395" y="0"/>
                  </a:moveTo>
                  <a:cubicBezTo>
                    <a:pt x="1395" y="112"/>
                    <a:pt x="1382" y="223"/>
                    <a:pt x="1354" y="335"/>
                  </a:cubicBezTo>
                  <a:lnTo>
                    <a:pt x="1730" y="433"/>
                  </a:lnTo>
                  <a:cubicBezTo>
                    <a:pt x="1758" y="294"/>
                    <a:pt x="1772" y="140"/>
                    <a:pt x="1772" y="0"/>
                  </a:cubicBezTo>
                  <a:close/>
                  <a:moveTo>
                    <a:pt x="1284" y="558"/>
                  </a:moveTo>
                  <a:cubicBezTo>
                    <a:pt x="1242" y="656"/>
                    <a:pt x="1172" y="753"/>
                    <a:pt x="1116" y="851"/>
                  </a:cubicBezTo>
                  <a:lnTo>
                    <a:pt x="1423" y="1075"/>
                  </a:lnTo>
                  <a:cubicBezTo>
                    <a:pt x="1507" y="963"/>
                    <a:pt x="1577" y="837"/>
                    <a:pt x="1633" y="712"/>
                  </a:cubicBezTo>
                  <a:lnTo>
                    <a:pt x="1284" y="558"/>
                  </a:lnTo>
                  <a:close/>
                  <a:moveTo>
                    <a:pt x="963" y="1019"/>
                  </a:moveTo>
                  <a:cubicBezTo>
                    <a:pt x="698" y="1270"/>
                    <a:pt x="363" y="1409"/>
                    <a:pt x="0" y="1409"/>
                  </a:cubicBezTo>
                  <a:lnTo>
                    <a:pt x="0" y="1785"/>
                  </a:lnTo>
                  <a:cubicBezTo>
                    <a:pt x="461" y="1785"/>
                    <a:pt x="893" y="1618"/>
                    <a:pt x="1228" y="1298"/>
                  </a:cubicBezTo>
                  <a:lnTo>
                    <a:pt x="963" y="101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latin typeface="Prata"/>
                <a:ea typeface="Prata"/>
                <a:cs typeface="Prata"/>
                <a:sym typeface="Prata"/>
              </a:endParaRPr>
            </a:p>
          </p:txBody>
        </p:sp>
        <p:sp>
          <p:nvSpPr>
            <p:cNvPr id="359" name="Google Shape;359;p45"/>
            <p:cNvSpPr/>
            <p:nvPr/>
          </p:nvSpPr>
          <p:spPr>
            <a:xfrm>
              <a:off x="7249525" y="2884025"/>
              <a:ext cx="36975" cy="37325"/>
            </a:xfrm>
            <a:custGeom>
              <a:rect b="b" l="l" r="r" t="t"/>
              <a:pathLst>
                <a:path extrusionOk="0" h="1493" w="1479">
                  <a:moveTo>
                    <a:pt x="1242" y="1"/>
                  </a:moveTo>
                  <a:lnTo>
                    <a:pt x="963" y="265"/>
                  </a:lnTo>
                  <a:cubicBezTo>
                    <a:pt x="1032" y="336"/>
                    <a:pt x="1075" y="419"/>
                    <a:pt x="1103" y="503"/>
                  </a:cubicBezTo>
                  <a:lnTo>
                    <a:pt x="1479" y="419"/>
                  </a:lnTo>
                  <a:cubicBezTo>
                    <a:pt x="1437" y="265"/>
                    <a:pt x="1354" y="112"/>
                    <a:pt x="1242" y="1"/>
                  </a:cubicBezTo>
                  <a:close/>
                  <a:moveTo>
                    <a:pt x="1103" y="684"/>
                  </a:moveTo>
                  <a:cubicBezTo>
                    <a:pt x="1088" y="782"/>
                    <a:pt x="1047" y="866"/>
                    <a:pt x="991" y="935"/>
                  </a:cubicBezTo>
                  <a:lnTo>
                    <a:pt x="1283" y="1186"/>
                  </a:lnTo>
                  <a:cubicBezTo>
                    <a:pt x="1382" y="1061"/>
                    <a:pt x="1465" y="907"/>
                    <a:pt x="1479" y="754"/>
                  </a:cubicBezTo>
                  <a:lnTo>
                    <a:pt x="1103" y="684"/>
                  </a:lnTo>
                  <a:close/>
                  <a:moveTo>
                    <a:pt x="279" y="963"/>
                  </a:moveTo>
                  <a:lnTo>
                    <a:pt x="0" y="1228"/>
                  </a:lnTo>
                  <a:cubicBezTo>
                    <a:pt x="168" y="1396"/>
                    <a:pt x="391" y="1493"/>
                    <a:pt x="628" y="1493"/>
                  </a:cubicBezTo>
                  <a:cubicBezTo>
                    <a:pt x="753" y="1493"/>
                    <a:pt x="893" y="1451"/>
                    <a:pt x="1019" y="1396"/>
                  </a:cubicBezTo>
                  <a:lnTo>
                    <a:pt x="852" y="1046"/>
                  </a:lnTo>
                  <a:cubicBezTo>
                    <a:pt x="781" y="1089"/>
                    <a:pt x="698" y="1102"/>
                    <a:pt x="628" y="1102"/>
                  </a:cubicBezTo>
                  <a:cubicBezTo>
                    <a:pt x="489" y="1102"/>
                    <a:pt x="363" y="1046"/>
                    <a:pt x="279" y="9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latin typeface="Prata"/>
                <a:ea typeface="Prata"/>
                <a:cs typeface="Prata"/>
                <a:sym typeface="Prata"/>
              </a:endParaRPr>
            </a:p>
          </p:txBody>
        </p:sp>
      </p:grpSp>
      <p:sp>
        <p:nvSpPr>
          <p:cNvPr id="360" name="Google Shape;360;p45"/>
          <p:cNvSpPr txBox="1"/>
          <p:nvPr>
            <p:ph idx="8" type="title"/>
          </p:nvPr>
        </p:nvSpPr>
        <p:spPr>
          <a:xfrm>
            <a:off x="6319026" y="1938025"/>
            <a:ext cx="17820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F</a:t>
            </a:r>
            <a:r>
              <a:rPr lang="en" sz="1900"/>
              <a:t>iltration.</a:t>
            </a:r>
            <a:endParaRPr sz="1900"/>
          </a:p>
        </p:txBody>
      </p:sp>
      <p:grpSp>
        <p:nvGrpSpPr>
          <p:cNvPr id="361" name="Google Shape;361;p45"/>
          <p:cNvGrpSpPr/>
          <p:nvPr/>
        </p:nvGrpSpPr>
        <p:grpSpPr>
          <a:xfrm>
            <a:off x="6897802" y="1380946"/>
            <a:ext cx="363955" cy="386319"/>
            <a:chOff x="2535850" y="2138100"/>
            <a:chExt cx="329550" cy="349800"/>
          </a:xfrm>
        </p:grpSpPr>
        <p:sp>
          <p:nvSpPr>
            <p:cNvPr id="362" name="Google Shape;362;p45"/>
            <p:cNvSpPr/>
            <p:nvPr/>
          </p:nvSpPr>
          <p:spPr>
            <a:xfrm>
              <a:off x="2715100" y="2395825"/>
              <a:ext cx="88600" cy="64875"/>
            </a:xfrm>
            <a:custGeom>
              <a:rect b="b" l="l" r="r" t="t"/>
              <a:pathLst>
                <a:path extrusionOk="0" h="2595" w="3544">
                  <a:moveTo>
                    <a:pt x="2511" y="1005"/>
                  </a:moveTo>
                  <a:cubicBezTo>
                    <a:pt x="2720" y="1102"/>
                    <a:pt x="2887" y="1256"/>
                    <a:pt x="2999" y="1367"/>
                  </a:cubicBezTo>
                  <a:cubicBezTo>
                    <a:pt x="2887" y="1479"/>
                    <a:pt x="2707" y="1618"/>
                    <a:pt x="2511" y="1730"/>
                  </a:cubicBezTo>
                  <a:cubicBezTo>
                    <a:pt x="2455" y="1618"/>
                    <a:pt x="2428" y="1492"/>
                    <a:pt x="2428" y="1367"/>
                  </a:cubicBezTo>
                  <a:cubicBezTo>
                    <a:pt x="2428" y="1228"/>
                    <a:pt x="2455" y="1116"/>
                    <a:pt x="2511" y="1005"/>
                  </a:cubicBezTo>
                  <a:close/>
                  <a:moveTo>
                    <a:pt x="2121" y="879"/>
                  </a:moveTo>
                  <a:cubicBezTo>
                    <a:pt x="2050" y="1033"/>
                    <a:pt x="2022" y="1200"/>
                    <a:pt x="2022" y="1367"/>
                  </a:cubicBezTo>
                  <a:cubicBezTo>
                    <a:pt x="2022" y="1535"/>
                    <a:pt x="2050" y="1702"/>
                    <a:pt x="2121" y="1842"/>
                  </a:cubicBezTo>
                  <a:cubicBezTo>
                    <a:pt x="2093" y="1855"/>
                    <a:pt x="2065" y="1855"/>
                    <a:pt x="2050" y="1855"/>
                  </a:cubicBezTo>
                  <a:cubicBezTo>
                    <a:pt x="1646" y="1855"/>
                    <a:pt x="1269" y="1548"/>
                    <a:pt x="1088" y="1367"/>
                  </a:cubicBezTo>
                  <a:cubicBezTo>
                    <a:pt x="1269" y="1186"/>
                    <a:pt x="1646" y="879"/>
                    <a:pt x="2050" y="879"/>
                  </a:cubicBezTo>
                  <a:close/>
                  <a:moveTo>
                    <a:pt x="1883" y="0"/>
                  </a:moveTo>
                  <a:lnTo>
                    <a:pt x="1591" y="293"/>
                  </a:lnTo>
                  <a:lnTo>
                    <a:pt x="1786" y="488"/>
                  </a:lnTo>
                  <a:cubicBezTo>
                    <a:pt x="1367" y="586"/>
                    <a:pt x="1005" y="865"/>
                    <a:pt x="823" y="1061"/>
                  </a:cubicBezTo>
                  <a:cubicBezTo>
                    <a:pt x="670" y="921"/>
                    <a:pt x="447" y="726"/>
                    <a:pt x="168" y="600"/>
                  </a:cubicBezTo>
                  <a:lnTo>
                    <a:pt x="0" y="977"/>
                  </a:lnTo>
                  <a:cubicBezTo>
                    <a:pt x="224" y="1074"/>
                    <a:pt x="419" y="1241"/>
                    <a:pt x="544" y="1367"/>
                  </a:cubicBezTo>
                  <a:cubicBezTo>
                    <a:pt x="419" y="1479"/>
                    <a:pt x="224" y="1646"/>
                    <a:pt x="0" y="1758"/>
                  </a:cubicBezTo>
                  <a:lnTo>
                    <a:pt x="168" y="2134"/>
                  </a:lnTo>
                  <a:cubicBezTo>
                    <a:pt x="447" y="1995"/>
                    <a:pt x="670" y="1799"/>
                    <a:pt x="823" y="1660"/>
                  </a:cubicBezTo>
                  <a:cubicBezTo>
                    <a:pt x="949" y="1799"/>
                    <a:pt x="1172" y="1981"/>
                    <a:pt x="1437" y="2106"/>
                  </a:cubicBezTo>
                  <a:lnTo>
                    <a:pt x="1241" y="2301"/>
                  </a:lnTo>
                  <a:lnTo>
                    <a:pt x="1535" y="2595"/>
                  </a:lnTo>
                  <a:lnTo>
                    <a:pt x="1870" y="2246"/>
                  </a:lnTo>
                  <a:cubicBezTo>
                    <a:pt x="1925" y="2260"/>
                    <a:pt x="1981" y="2260"/>
                    <a:pt x="2050" y="2260"/>
                  </a:cubicBezTo>
                  <a:cubicBezTo>
                    <a:pt x="2818" y="2260"/>
                    <a:pt x="3417" y="1520"/>
                    <a:pt x="3432" y="1492"/>
                  </a:cubicBezTo>
                  <a:lnTo>
                    <a:pt x="3543" y="1367"/>
                  </a:lnTo>
                  <a:lnTo>
                    <a:pt x="3432" y="1241"/>
                  </a:lnTo>
                  <a:cubicBezTo>
                    <a:pt x="3417" y="1213"/>
                    <a:pt x="2985" y="683"/>
                    <a:pt x="2400" y="516"/>
                  </a:cubicBezTo>
                  <a:lnTo>
                    <a:pt x="188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latin typeface="Prata"/>
                <a:ea typeface="Prata"/>
                <a:cs typeface="Prata"/>
                <a:sym typeface="Prata"/>
              </a:endParaRPr>
            </a:p>
          </p:txBody>
        </p:sp>
        <p:sp>
          <p:nvSpPr>
            <p:cNvPr id="363" name="Google Shape;363;p45"/>
            <p:cNvSpPr/>
            <p:nvPr/>
          </p:nvSpPr>
          <p:spPr>
            <a:xfrm>
              <a:off x="2582925" y="2249700"/>
              <a:ext cx="282475" cy="139500"/>
            </a:xfrm>
            <a:custGeom>
              <a:rect b="b" l="l" r="r" t="t"/>
              <a:pathLst>
                <a:path extrusionOk="0" h="5580" w="11299">
                  <a:moveTo>
                    <a:pt x="6599" y="891"/>
                  </a:moveTo>
                  <a:cubicBezTo>
                    <a:pt x="6650" y="891"/>
                    <a:pt x="6701" y="892"/>
                    <a:pt x="6752" y="893"/>
                  </a:cubicBezTo>
                  <a:cubicBezTo>
                    <a:pt x="8258" y="935"/>
                    <a:pt x="9653" y="1563"/>
                    <a:pt x="10657" y="2693"/>
                  </a:cubicBezTo>
                  <a:lnTo>
                    <a:pt x="10741" y="2790"/>
                  </a:lnTo>
                  <a:lnTo>
                    <a:pt x="10657" y="2888"/>
                  </a:lnTo>
                  <a:cubicBezTo>
                    <a:pt x="9653" y="4004"/>
                    <a:pt x="8258" y="4646"/>
                    <a:pt x="6752" y="4687"/>
                  </a:cubicBezTo>
                  <a:cubicBezTo>
                    <a:pt x="6716" y="4688"/>
                    <a:pt x="6680" y="4688"/>
                    <a:pt x="6644" y="4688"/>
                  </a:cubicBezTo>
                  <a:cubicBezTo>
                    <a:pt x="5178" y="4688"/>
                    <a:pt x="3811" y="4131"/>
                    <a:pt x="2777" y="3084"/>
                  </a:cubicBezTo>
                  <a:lnTo>
                    <a:pt x="2637" y="2957"/>
                  </a:lnTo>
                  <a:lnTo>
                    <a:pt x="753" y="4464"/>
                  </a:lnTo>
                  <a:cubicBezTo>
                    <a:pt x="1005" y="3348"/>
                    <a:pt x="1005" y="2219"/>
                    <a:pt x="753" y="1116"/>
                  </a:cubicBezTo>
                  <a:lnTo>
                    <a:pt x="753" y="1116"/>
                  </a:lnTo>
                  <a:lnTo>
                    <a:pt x="2637" y="2609"/>
                  </a:lnTo>
                  <a:lnTo>
                    <a:pt x="2777" y="2483"/>
                  </a:lnTo>
                  <a:cubicBezTo>
                    <a:pt x="3801" y="1459"/>
                    <a:pt x="5150" y="891"/>
                    <a:pt x="6599" y="891"/>
                  </a:cubicBezTo>
                  <a:close/>
                  <a:moveTo>
                    <a:pt x="0" y="0"/>
                  </a:moveTo>
                  <a:lnTo>
                    <a:pt x="196" y="629"/>
                  </a:lnTo>
                  <a:cubicBezTo>
                    <a:pt x="642" y="2037"/>
                    <a:pt x="642" y="3530"/>
                    <a:pt x="196" y="4938"/>
                  </a:cubicBezTo>
                  <a:lnTo>
                    <a:pt x="0" y="5580"/>
                  </a:lnTo>
                  <a:lnTo>
                    <a:pt x="0" y="5580"/>
                  </a:lnTo>
                  <a:lnTo>
                    <a:pt x="2609" y="3502"/>
                  </a:lnTo>
                  <a:cubicBezTo>
                    <a:pt x="3167" y="4018"/>
                    <a:pt x="3794" y="4423"/>
                    <a:pt x="4492" y="4687"/>
                  </a:cubicBezTo>
                  <a:cubicBezTo>
                    <a:pt x="5182" y="4966"/>
                    <a:pt x="5911" y="5093"/>
                    <a:pt x="6653" y="5093"/>
                  </a:cubicBezTo>
                  <a:cubicBezTo>
                    <a:pt x="6691" y="5093"/>
                    <a:pt x="6728" y="5093"/>
                    <a:pt x="6766" y="5092"/>
                  </a:cubicBezTo>
                  <a:cubicBezTo>
                    <a:pt x="7547" y="5064"/>
                    <a:pt x="8314" y="4897"/>
                    <a:pt x="9026" y="4576"/>
                  </a:cubicBezTo>
                  <a:cubicBezTo>
                    <a:pt x="9764" y="4241"/>
                    <a:pt x="10406" y="3766"/>
                    <a:pt x="10964" y="3153"/>
                  </a:cubicBezTo>
                  <a:lnTo>
                    <a:pt x="11299" y="2790"/>
                  </a:lnTo>
                  <a:lnTo>
                    <a:pt x="10964" y="2414"/>
                  </a:lnTo>
                  <a:cubicBezTo>
                    <a:pt x="10406" y="1800"/>
                    <a:pt x="9764" y="1326"/>
                    <a:pt x="9026" y="991"/>
                  </a:cubicBezTo>
                  <a:cubicBezTo>
                    <a:pt x="8314" y="670"/>
                    <a:pt x="7547" y="502"/>
                    <a:pt x="6766" y="489"/>
                  </a:cubicBezTo>
                  <a:cubicBezTo>
                    <a:pt x="6717" y="482"/>
                    <a:pt x="6668" y="478"/>
                    <a:pt x="6621" y="478"/>
                  </a:cubicBezTo>
                  <a:cubicBezTo>
                    <a:pt x="6574" y="478"/>
                    <a:pt x="6529" y="482"/>
                    <a:pt x="6487" y="489"/>
                  </a:cubicBezTo>
                  <a:lnTo>
                    <a:pt x="6026" y="28"/>
                  </a:lnTo>
                  <a:lnTo>
                    <a:pt x="5747" y="322"/>
                  </a:lnTo>
                  <a:lnTo>
                    <a:pt x="5942" y="517"/>
                  </a:lnTo>
                  <a:cubicBezTo>
                    <a:pt x="5790" y="530"/>
                    <a:pt x="5636" y="558"/>
                    <a:pt x="5496" y="586"/>
                  </a:cubicBezTo>
                  <a:lnTo>
                    <a:pt x="4938" y="28"/>
                  </a:lnTo>
                  <a:lnTo>
                    <a:pt x="4659" y="322"/>
                  </a:lnTo>
                  <a:lnTo>
                    <a:pt x="5022" y="698"/>
                  </a:lnTo>
                  <a:cubicBezTo>
                    <a:pt x="4841" y="754"/>
                    <a:pt x="4674" y="809"/>
                    <a:pt x="4492" y="880"/>
                  </a:cubicBezTo>
                  <a:cubicBezTo>
                    <a:pt x="3794" y="1144"/>
                    <a:pt x="3167" y="1549"/>
                    <a:pt x="2609" y="206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latin typeface="Prata"/>
                <a:ea typeface="Prata"/>
                <a:cs typeface="Prata"/>
                <a:sym typeface="Prata"/>
              </a:endParaRPr>
            </a:p>
          </p:txBody>
        </p:sp>
        <p:sp>
          <p:nvSpPr>
            <p:cNvPr id="364" name="Google Shape;364;p45"/>
            <p:cNvSpPr/>
            <p:nvPr/>
          </p:nvSpPr>
          <p:spPr>
            <a:xfrm>
              <a:off x="2610125" y="2299225"/>
              <a:ext cx="26175" cy="16750"/>
            </a:xfrm>
            <a:custGeom>
              <a:rect b="b" l="l" r="r" t="t"/>
              <a:pathLst>
                <a:path extrusionOk="0" h="670" w="1047">
                  <a:moveTo>
                    <a:pt x="112" y="0"/>
                  </a:moveTo>
                  <a:lnTo>
                    <a:pt x="0" y="391"/>
                  </a:lnTo>
                  <a:lnTo>
                    <a:pt x="921" y="670"/>
                  </a:lnTo>
                  <a:lnTo>
                    <a:pt x="1047" y="279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latin typeface="Prata"/>
                <a:ea typeface="Prata"/>
                <a:cs typeface="Prata"/>
                <a:sym typeface="Prata"/>
              </a:endParaRPr>
            </a:p>
          </p:txBody>
        </p:sp>
        <p:sp>
          <p:nvSpPr>
            <p:cNvPr id="365" name="Google Shape;365;p45"/>
            <p:cNvSpPr/>
            <p:nvPr/>
          </p:nvSpPr>
          <p:spPr>
            <a:xfrm>
              <a:off x="2610125" y="2322600"/>
              <a:ext cx="26175" cy="16750"/>
            </a:xfrm>
            <a:custGeom>
              <a:rect b="b" l="l" r="r" t="t"/>
              <a:pathLst>
                <a:path extrusionOk="0" h="670" w="1047">
                  <a:moveTo>
                    <a:pt x="921" y="0"/>
                  </a:moveTo>
                  <a:lnTo>
                    <a:pt x="0" y="279"/>
                  </a:lnTo>
                  <a:lnTo>
                    <a:pt x="112" y="670"/>
                  </a:lnTo>
                  <a:lnTo>
                    <a:pt x="1047" y="404"/>
                  </a:lnTo>
                  <a:lnTo>
                    <a:pt x="92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latin typeface="Prata"/>
                <a:ea typeface="Prata"/>
                <a:cs typeface="Prata"/>
                <a:sym typeface="Prata"/>
              </a:endParaRPr>
            </a:p>
          </p:txBody>
        </p:sp>
        <p:sp>
          <p:nvSpPr>
            <p:cNvPr id="366" name="Google Shape;366;p45"/>
            <p:cNvSpPr/>
            <p:nvPr/>
          </p:nvSpPr>
          <p:spPr>
            <a:xfrm>
              <a:off x="2770900" y="2283175"/>
              <a:ext cx="17100" cy="72225"/>
            </a:xfrm>
            <a:custGeom>
              <a:rect b="b" l="l" r="r" t="t"/>
              <a:pathLst>
                <a:path extrusionOk="0" h="2889" w="684">
                  <a:moveTo>
                    <a:pt x="307" y="0"/>
                  </a:moveTo>
                  <a:cubicBezTo>
                    <a:pt x="112" y="461"/>
                    <a:pt x="0" y="949"/>
                    <a:pt x="0" y="1451"/>
                  </a:cubicBezTo>
                  <a:cubicBezTo>
                    <a:pt x="0" y="1953"/>
                    <a:pt x="112" y="2427"/>
                    <a:pt x="307" y="2888"/>
                  </a:cubicBezTo>
                  <a:lnTo>
                    <a:pt x="683" y="2721"/>
                  </a:lnTo>
                  <a:cubicBezTo>
                    <a:pt x="502" y="2316"/>
                    <a:pt x="419" y="1897"/>
                    <a:pt x="419" y="1451"/>
                  </a:cubicBezTo>
                  <a:cubicBezTo>
                    <a:pt x="419" y="1005"/>
                    <a:pt x="502" y="573"/>
                    <a:pt x="683" y="182"/>
                  </a:cubicBezTo>
                  <a:lnTo>
                    <a:pt x="30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latin typeface="Prata"/>
                <a:ea typeface="Prata"/>
                <a:cs typeface="Prata"/>
                <a:sym typeface="Prata"/>
              </a:endParaRPr>
            </a:p>
          </p:txBody>
        </p:sp>
        <p:sp>
          <p:nvSpPr>
            <p:cNvPr id="367" name="Google Shape;367;p45"/>
            <p:cNvSpPr/>
            <p:nvPr/>
          </p:nvSpPr>
          <p:spPr>
            <a:xfrm>
              <a:off x="2791450" y="2295025"/>
              <a:ext cx="25500" cy="25500"/>
            </a:xfrm>
            <a:custGeom>
              <a:rect b="b" l="l" r="r" t="t"/>
              <a:pathLst>
                <a:path extrusionOk="0" h="1020" w="1020">
                  <a:moveTo>
                    <a:pt x="503" y="406"/>
                  </a:moveTo>
                  <a:cubicBezTo>
                    <a:pt x="559" y="406"/>
                    <a:pt x="614" y="447"/>
                    <a:pt x="614" y="503"/>
                  </a:cubicBezTo>
                  <a:cubicBezTo>
                    <a:pt x="614" y="559"/>
                    <a:pt x="559" y="601"/>
                    <a:pt x="503" y="601"/>
                  </a:cubicBezTo>
                  <a:cubicBezTo>
                    <a:pt x="447" y="601"/>
                    <a:pt x="406" y="559"/>
                    <a:pt x="406" y="503"/>
                  </a:cubicBezTo>
                  <a:cubicBezTo>
                    <a:pt x="406" y="447"/>
                    <a:pt x="447" y="406"/>
                    <a:pt x="503" y="406"/>
                  </a:cubicBezTo>
                  <a:close/>
                  <a:moveTo>
                    <a:pt x="503" y="1"/>
                  </a:moveTo>
                  <a:cubicBezTo>
                    <a:pt x="224" y="1"/>
                    <a:pt x="1" y="224"/>
                    <a:pt x="1" y="503"/>
                  </a:cubicBezTo>
                  <a:cubicBezTo>
                    <a:pt x="1" y="782"/>
                    <a:pt x="224" y="1019"/>
                    <a:pt x="503" y="1019"/>
                  </a:cubicBezTo>
                  <a:cubicBezTo>
                    <a:pt x="796" y="1019"/>
                    <a:pt x="1020" y="782"/>
                    <a:pt x="1020" y="503"/>
                  </a:cubicBezTo>
                  <a:cubicBezTo>
                    <a:pt x="1020" y="224"/>
                    <a:pt x="796" y="1"/>
                    <a:pt x="5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latin typeface="Prata"/>
                <a:ea typeface="Prata"/>
                <a:cs typeface="Prata"/>
                <a:sym typeface="Prata"/>
              </a:endParaRPr>
            </a:p>
          </p:txBody>
        </p:sp>
        <p:sp>
          <p:nvSpPr>
            <p:cNvPr id="368" name="Google Shape;368;p45"/>
            <p:cNvSpPr/>
            <p:nvPr/>
          </p:nvSpPr>
          <p:spPr>
            <a:xfrm>
              <a:off x="2674975" y="2277950"/>
              <a:ext cx="70475" cy="83025"/>
            </a:xfrm>
            <a:custGeom>
              <a:rect b="b" l="l" r="r" t="t"/>
              <a:pathLst>
                <a:path extrusionOk="0" h="3321" w="2819">
                  <a:moveTo>
                    <a:pt x="1410" y="1312"/>
                  </a:moveTo>
                  <a:lnTo>
                    <a:pt x="1745" y="1660"/>
                  </a:lnTo>
                  <a:lnTo>
                    <a:pt x="1410" y="1995"/>
                  </a:lnTo>
                  <a:lnTo>
                    <a:pt x="1075" y="1660"/>
                  </a:lnTo>
                  <a:lnTo>
                    <a:pt x="1410" y="1312"/>
                  </a:lnTo>
                  <a:close/>
                  <a:moveTo>
                    <a:pt x="2149" y="1"/>
                  </a:moveTo>
                  <a:lnTo>
                    <a:pt x="1410" y="739"/>
                  </a:lnTo>
                  <a:lnTo>
                    <a:pt x="1047" y="377"/>
                  </a:lnTo>
                  <a:lnTo>
                    <a:pt x="754" y="670"/>
                  </a:lnTo>
                  <a:lnTo>
                    <a:pt x="1117" y="1033"/>
                  </a:lnTo>
                  <a:lnTo>
                    <a:pt x="782" y="1368"/>
                  </a:lnTo>
                  <a:lnTo>
                    <a:pt x="294" y="879"/>
                  </a:lnTo>
                  <a:lnTo>
                    <a:pt x="1" y="1172"/>
                  </a:lnTo>
                  <a:lnTo>
                    <a:pt x="490" y="1660"/>
                  </a:lnTo>
                  <a:lnTo>
                    <a:pt x="1" y="2134"/>
                  </a:lnTo>
                  <a:lnTo>
                    <a:pt x="294" y="2428"/>
                  </a:lnTo>
                  <a:lnTo>
                    <a:pt x="782" y="1954"/>
                  </a:lnTo>
                  <a:lnTo>
                    <a:pt x="1117" y="2288"/>
                  </a:lnTo>
                  <a:lnTo>
                    <a:pt x="754" y="2651"/>
                  </a:lnTo>
                  <a:lnTo>
                    <a:pt x="1047" y="2943"/>
                  </a:lnTo>
                  <a:lnTo>
                    <a:pt x="1410" y="2581"/>
                  </a:lnTo>
                  <a:lnTo>
                    <a:pt x="2149" y="3321"/>
                  </a:lnTo>
                  <a:lnTo>
                    <a:pt x="2442" y="3027"/>
                  </a:lnTo>
                  <a:lnTo>
                    <a:pt x="1703" y="2288"/>
                  </a:lnTo>
                  <a:lnTo>
                    <a:pt x="2037" y="1954"/>
                  </a:lnTo>
                  <a:lnTo>
                    <a:pt x="2526" y="2428"/>
                  </a:lnTo>
                  <a:lnTo>
                    <a:pt x="2818" y="2134"/>
                  </a:lnTo>
                  <a:lnTo>
                    <a:pt x="2331" y="1660"/>
                  </a:lnTo>
                  <a:lnTo>
                    <a:pt x="2818" y="1172"/>
                  </a:lnTo>
                  <a:lnTo>
                    <a:pt x="2526" y="879"/>
                  </a:lnTo>
                  <a:lnTo>
                    <a:pt x="2037" y="1368"/>
                  </a:lnTo>
                  <a:lnTo>
                    <a:pt x="1703" y="1033"/>
                  </a:lnTo>
                  <a:lnTo>
                    <a:pt x="2442" y="293"/>
                  </a:lnTo>
                  <a:lnTo>
                    <a:pt x="214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latin typeface="Prata"/>
                <a:ea typeface="Prata"/>
                <a:cs typeface="Prata"/>
                <a:sym typeface="Prata"/>
              </a:endParaRPr>
            </a:p>
          </p:txBody>
        </p:sp>
        <p:sp>
          <p:nvSpPr>
            <p:cNvPr id="369" name="Google Shape;369;p45"/>
            <p:cNvSpPr/>
            <p:nvPr/>
          </p:nvSpPr>
          <p:spPr>
            <a:xfrm>
              <a:off x="2535850" y="2394075"/>
              <a:ext cx="152400" cy="93825"/>
            </a:xfrm>
            <a:custGeom>
              <a:rect b="b" l="l" r="r" t="t"/>
              <a:pathLst>
                <a:path extrusionOk="0" h="3753" w="6096">
                  <a:moveTo>
                    <a:pt x="3321" y="419"/>
                  </a:moveTo>
                  <a:lnTo>
                    <a:pt x="3572" y="670"/>
                  </a:lnTo>
                  <a:cubicBezTo>
                    <a:pt x="3222" y="670"/>
                    <a:pt x="2888" y="725"/>
                    <a:pt x="2581" y="824"/>
                  </a:cubicBezTo>
                  <a:lnTo>
                    <a:pt x="2162" y="419"/>
                  </a:lnTo>
                  <a:close/>
                  <a:moveTo>
                    <a:pt x="726" y="1339"/>
                  </a:moveTo>
                  <a:lnTo>
                    <a:pt x="1493" y="1953"/>
                  </a:lnTo>
                  <a:lnTo>
                    <a:pt x="726" y="2553"/>
                  </a:lnTo>
                  <a:cubicBezTo>
                    <a:pt x="795" y="2163"/>
                    <a:pt x="795" y="1744"/>
                    <a:pt x="726" y="1339"/>
                  </a:cubicBezTo>
                  <a:close/>
                  <a:moveTo>
                    <a:pt x="3540" y="1086"/>
                  </a:moveTo>
                  <a:cubicBezTo>
                    <a:pt x="3573" y="1086"/>
                    <a:pt x="3607" y="1087"/>
                    <a:pt x="3641" y="1088"/>
                  </a:cubicBezTo>
                  <a:cubicBezTo>
                    <a:pt x="4381" y="1103"/>
                    <a:pt x="5050" y="1410"/>
                    <a:pt x="5538" y="1953"/>
                  </a:cubicBezTo>
                  <a:cubicBezTo>
                    <a:pt x="5050" y="2498"/>
                    <a:pt x="4381" y="2804"/>
                    <a:pt x="3641" y="2818"/>
                  </a:cubicBezTo>
                  <a:cubicBezTo>
                    <a:pt x="3623" y="2818"/>
                    <a:pt x="3604" y="2818"/>
                    <a:pt x="3586" y="2818"/>
                  </a:cubicBezTo>
                  <a:cubicBezTo>
                    <a:pt x="2868" y="2818"/>
                    <a:pt x="2192" y="2541"/>
                    <a:pt x="1688" y="2037"/>
                  </a:cubicBezTo>
                  <a:lnTo>
                    <a:pt x="1604" y="1953"/>
                  </a:lnTo>
                  <a:lnTo>
                    <a:pt x="1688" y="1869"/>
                  </a:lnTo>
                  <a:cubicBezTo>
                    <a:pt x="2181" y="1363"/>
                    <a:pt x="2839" y="1086"/>
                    <a:pt x="3540" y="1086"/>
                  </a:cubicBezTo>
                  <a:close/>
                  <a:moveTo>
                    <a:pt x="2288" y="2957"/>
                  </a:moveTo>
                  <a:cubicBezTo>
                    <a:pt x="2413" y="3013"/>
                    <a:pt x="2539" y="3055"/>
                    <a:pt x="2664" y="3097"/>
                  </a:cubicBezTo>
                  <a:lnTo>
                    <a:pt x="2441" y="3348"/>
                  </a:lnTo>
                  <a:lnTo>
                    <a:pt x="1911" y="3348"/>
                  </a:lnTo>
                  <a:lnTo>
                    <a:pt x="2288" y="2957"/>
                  </a:lnTo>
                  <a:close/>
                  <a:moveTo>
                    <a:pt x="1172" y="0"/>
                  </a:moveTo>
                  <a:lnTo>
                    <a:pt x="2177" y="1004"/>
                  </a:lnTo>
                  <a:cubicBezTo>
                    <a:pt x="1939" y="1116"/>
                    <a:pt x="1716" y="1270"/>
                    <a:pt x="1521" y="1451"/>
                  </a:cubicBezTo>
                  <a:lnTo>
                    <a:pt x="1" y="238"/>
                  </a:lnTo>
                  <a:lnTo>
                    <a:pt x="196" y="879"/>
                  </a:lnTo>
                  <a:cubicBezTo>
                    <a:pt x="419" y="1577"/>
                    <a:pt x="419" y="2316"/>
                    <a:pt x="196" y="3013"/>
                  </a:cubicBezTo>
                  <a:lnTo>
                    <a:pt x="1" y="3655"/>
                  </a:lnTo>
                  <a:lnTo>
                    <a:pt x="1521" y="2442"/>
                  </a:lnTo>
                  <a:cubicBezTo>
                    <a:pt x="1647" y="2553"/>
                    <a:pt x="1786" y="2665"/>
                    <a:pt x="1911" y="2749"/>
                  </a:cubicBezTo>
                  <a:lnTo>
                    <a:pt x="907" y="3753"/>
                  </a:lnTo>
                  <a:lnTo>
                    <a:pt x="2623" y="3753"/>
                  </a:lnTo>
                  <a:lnTo>
                    <a:pt x="3125" y="3195"/>
                  </a:lnTo>
                  <a:cubicBezTo>
                    <a:pt x="3248" y="3215"/>
                    <a:pt x="3378" y="3228"/>
                    <a:pt x="3511" y="3228"/>
                  </a:cubicBezTo>
                  <a:cubicBezTo>
                    <a:pt x="3559" y="3228"/>
                    <a:pt x="3607" y="3226"/>
                    <a:pt x="3655" y="3223"/>
                  </a:cubicBezTo>
                  <a:cubicBezTo>
                    <a:pt x="4506" y="3208"/>
                    <a:pt x="5301" y="2846"/>
                    <a:pt x="5873" y="2204"/>
                  </a:cubicBezTo>
                  <a:lnTo>
                    <a:pt x="6096" y="1953"/>
                  </a:lnTo>
                  <a:lnTo>
                    <a:pt x="5873" y="1688"/>
                  </a:lnTo>
                  <a:cubicBezTo>
                    <a:pt x="5426" y="1200"/>
                    <a:pt x="4855" y="865"/>
                    <a:pt x="4213" y="740"/>
                  </a:cubicBezTo>
                  <a:lnTo>
                    <a:pt x="348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latin typeface="Prata"/>
                <a:ea typeface="Prata"/>
                <a:cs typeface="Prata"/>
                <a:sym typeface="Prata"/>
              </a:endParaRPr>
            </a:p>
          </p:txBody>
        </p:sp>
        <p:sp>
          <p:nvSpPr>
            <p:cNvPr id="370" name="Google Shape;370;p45"/>
            <p:cNvSpPr/>
            <p:nvPr/>
          </p:nvSpPr>
          <p:spPr>
            <a:xfrm>
              <a:off x="2557125" y="2138100"/>
              <a:ext cx="169150" cy="103625"/>
            </a:xfrm>
            <a:custGeom>
              <a:rect b="b" l="l" r="r" t="t"/>
              <a:pathLst>
                <a:path extrusionOk="0" h="4145" w="6766">
                  <a:moveTo>
                    <a:pt x="3683" y="406"/>
                  </a:moveTo>
                  <a:lnTo>
                    <a:pt x="4017" y="741"/>
                  </a:lnTo>
                  <a:cubicBezTo>
                    <a:pt x="3982" y="739"/>
                    <a:pt x="3947" y="739"/>
                    <a:pt x="3912" y="739"/>
                  </a:cubicBezTo>
                  <a:cubicBezTo>
                    <a:pt x="3543" y="739"/>
                    <a:pt x="3176" y="807"/>
                    <a:pt x="2832" y="921"/>
                  </a:cubicBezTo>
                  <a:lnTo>
                    <a:pt x="2316" y="406"/>
                  </a:lnTo>
                  <a:close/>
                  <a:moveTo>
                    <a:pt x="725" y="1410"/>
                  </a:moveTo>
                  <a:lnTo>
                    <a:pt x="1674" y="2149"/>
                  </a:lnTo>
                  <a:lnTo>
                    <a:pt x="725" y="2889"/>
                  </a:lnTo>
                  <a:cubicBezTo>
                    <a:pt x="809" y="2400"/>
                    <a:pt x="809" y="1898"/>
                    <a:pt x="725" y="1410"/>
                  </a:cubicBezTo>
                  <a:close/>
                  <a:moveTo>
                    <a:pt x="3992" y="1144"/>
                  </a:moveTo>
                  <a:cubicBezTo>
                    <a:pt x="4010" y="1144"/>
                    <a:pt x="4027" y="1144"/>
                    <a:pt x="4045" y="1144"/>
                  </a:cubicBezTo>
                  <a:cubicBezTo>
                    <a:pt x="4882" y="1172"/>
                    <a:pt x="5650" y="1522"/>
                    <a:pt x="6208" y="2149"/>
                  </a:cubicBezTo>
                  <a:cubicBezTo>
                    <a:pt x="5650" y="2763"/>
                    <a:pt x="4882" y="3125"/>
                    <a:pt x="4045" y="3140"/>
                  </a:cubicBezTo>
                  <a:cubicBezTo>
                    <a:pt x="4012" y="3141"/>
                    <a:pt x="3978" y="3141"/>
                    <a:pt x="3945" y="3141"/>
                  </a:cubicBezTo>
                  <a:cubicBezTo>
                    <a:pt x="3145" y="3141"/>
                    <a:pt x="2390" y="2823"/>
                    <a:pt x="1813" y="2260"/>
                  </a:cubicBezTo>
                  <a:lnTo>
                    <a:pt x="1702" y="2149"/>
                  </a:lnTo>
                  <a:lnTo>
                    <a:pt x="1813" y="2037"/>
                  </a:lnTo>
                  <a:cubicBezTo>
                    <a:pt x="2401" y="1451"/>
                    <a:pt x="3162" y="1144"/>
                    <a:pt x="3992" y="1144"/>
                  </a:cubicBezTo>
                  <a:close/>
                  <a:moveTo>
                    <a:pt x="2525" y="3251"/>
                  </a:moveTo>
                  <a:cubicBezTo>
                    <a:pt x="2665" y="3321"/>
                    <a:pt x="2832" y="3376"/>
                    <a:pt x="2985" y="3419"/>
                  </a:cubicBezTo>
                  <a:lnTo>
                    <a:pt x="2706" y="3739"/>
                  </a:lnTo>
                  <a:lnTo>
                    <a:pt x="2023" y="3739"/>
                  </a:lnTo>
                  <a:lnTo>
                    <a:pt x="2525" y="3251"/>
                  </a:lnTo>
                  <a:close/>
                  <a:moveTo>
                    <a:pt x="1326" y="1"/>
                  </a:moveTo>
                  <a:lnTo>
                    <a:pt x="2427" y="1089"/>
                  </a:lnTo>
                  <a:cubicBezTo>
                    <a:pt x="2148" y="1228"/>
                    <a:pt x="1897" y="1410"/>
                    <a:pt x="1661" y="1619"/>
                  </a:cubicBezTo>
                  <a:lnTo>
                    <a:pt x="0" y="294"/>
                  </a:lnTo>
                  <a:lnTo>
                    <a:pt x="0" y="294"/>
                  </a:lnTo>
                  <a:lnTo>
                    <a:pt x="195" y="936"/>
                  </a:lnTo>
                  <a:cubicBezTo>
                    <a:pt x="446" y="1730"/>
                    <a:pt x="446" y="2567"/>
                    <a:pt x="195" y="3363"/>
                  </a:cubicBezTo>
                  <a:lnTo>
                    <a:pt x="0" y="3990"/>
                  </a:lnTo>
                  <a:lnTo>
                    <a:pt x="1661" y="2679"/>
                  </a:lnTo>
                  <a:cubicBezTo>
                    <a:pt x="1813" y="2818"/>
                    <a:pt x="1967" y="2930"/>
                    <a:pt x="2148" y="3042"/>
                  </a:cubicBezTo>
                  <a:lnTo>
                    <a:pt x="1032" y="4144"/>
                  </a:lnTo>
                  <a:lnTo>
                    <a:pt x="2888" y="4144"/>
                  </a:lnTo>
                  <a:lnTo>
                    <a:pt x="3446" y="3516"/>
                  </a:lnTo>
                  <a:cubicBezTo>
                    <a:pt x="3641" y="3558"/>
                    <a:pt x="3850" y="3558"/>
                    <a:pt x="4045" y="3558"/>
                  </a:cubicBezTo>
                  <a:cubicBezTo>
                    <a:pt x="5008" y="3530"/>
                    <a:pt x="5886" y="3125"/>
                    <a:pt x="6528" y="2414"/>
                  </a:cubicBezTo>
                  <a:lnTo>
                    <a:pt x="6766" y="2149"/>
                  </a:lnTo>
                  <a:lnTo>
                    <a:pt x="6528" y="1870"/>
                  </a:lnTo>
                  <a:cubicBezTo>
                    <a:pt x="6026" y="1326"/>
                    <a:pt x="5384" y="949"/>
                    <a:pt x="4673" y="810"/>
                  </a:cubicBezTo>
                  <a:lnTo>
                    <a:pt x="385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latin typeface="Prata"/>
                <a:ea typeface="Prata"/>
                <a:cs typeface="Prata"/>
                <a:sym typeface="Prata"/>
              </a:endParaRPr>
            </a:p>
          </p:txBody>
        </p:sp>
        <p:sp>
          <p:nvSpPr>
            <p:cNvPr id="371" name="Google Shape;371;p45"/>
            <p:cNvSpPr/>
            <p:nvPr/>
          </p:nvSpPr>
          <p:spPr>
            <a:xfrm>
              <a:off x="2821450" y="2249000"/>
              <a:ext cx="30000" cy="29675"/>
            </a:xfrm>
            <a:custGeom>
              <a:rect b="b" l="l" r="r" t="t"/>
              <a:pathLst>
                <a:path extrusionOk="0" h="1187" w="1200">
                  <a:moveTo>
                    <a:pt x="601" y="405"/>
                  </a:moveTo>
                  <a:cubicBezTo>
                    <a:pt x="698" y="405"/>
                    <a:pt x="781" y="489"/>
                    <a:pt x="781" y="601"/>
                  </a:cubicBezTo>
                  <a:cubicBezTo>
                    <a:pt x="781" y="698"/>
                    <a:pt x="698" y="782"/>
                    <a:pt x="601" y="782"/>
                  </a:cubicBezTo>
                  <a:cubicBezTo>
                    <a:pt x="502" y="782"/>
                    <a:pt x="419" y="698"/>
                    <a:pt x="419" y="601"/>
                  </a:cubicBezTo>
                  <a:cubicBezTo>
                    <a:pt x="419" y="489"/>
                    <a:pt x="502" y="405"/>
                    <a:pt x="601" y="405"/>
                  </a:cubicBezTo>
                  <a:close/>
                  <a:moveTo>
                    <a:pt x="601" y="0"/>
                  </a:moveTo>
                  <a:cubicBezTo>
                    <a:pt x="266" y="0"/>
                    <a:pt x="0" y="266"/>
                    <a:pt x="0" y="601"/>
                  </a:cubicBezTo>
                  <a:cubicBezTo>
                    <a:pt x="0" y="921"/>
                    <a:pt x="266" y="1187"/>
                    <a:pt x="601" y="1187"/>
                  </a:cubicBezTo>
                  <a:cubicBezTo>
                    <a:pt x="935" y="1187"/>
                    <a:pt x="1200" y="921"/>
                    <a:pt x="1200" y="601"/>
                  </a:cubicBezTo>
                  <a:cubicBezTo>
                    <a:pt x="1200" y="266"/>
                    <a:pt x="935" y="0"/>
                    <a:pt x="6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latin typeface="Prata"/>
                <a:ea typeface="Prata"/>
                <a:cs typeface="Prata"/>
                <a:sym typeface="Prata"/>
              </a:endParaRPr>
            </a:p>
          </p:txBody>
        </p:sp>
        <p:sp>
          <p:nvSpPr>
            <p:cNvPr id="372" name="Google Shape;372;p45"/>
            <p:cNvSpPr/>
            <p:nvPr/>
          </p:nvSpPr>
          <p:spPr>
            <a:xfrm>
              <a:off x="2793200" y="2206825"/>
              <a:ext cx="37325" cy="37325"/>
            </a:xfrm>
            <a:custGeom>
              <a:rect b="b" l="l" r="r" t="t"/>
              <a:pathLst>
                <a:path extrusionOk="0" h="1493" w="1493">
                  <a:moveTo>
                    <a:pt x="740" y="419"/>
                  </a:moveTo>
                  <a:cubicBezTo>
                    <a:pt x="922" y="419"/>
                    <a:pt x="1074" y="572"/>
                    <a:pt x="1074" y="753"/>
                  </a:cubicBezTo>
                  <a:cubicBezTo>
                    <a:pt x="1074" y="934"/>
                    <a:pt x="922" y="1088"/>
                    <a:pt x="740" y="1088"/>
                  </a:cubicBezTo>
                  <a:cubicBezTo>
                    <a:pt x="559" y="1088"/>
                    <a:pt x="405" y="934"/>
                    <a:pt x="405" y="753"/>
                  </a:cubicBezTo>
                  <a:cubicBezTo>
                    <a:pt x="405" y="572"/>
                    <a:pt x="559" y="419"/>
                    <a:pt x="740" y="419"/>
                  </a:cubicBezTo>
                  <a:close/>
                  <a:moveTo>
                    <a:pt x="740" y="0"/>
                  </a:moveTo>
                  <a:cubicBezTo>
                    <a:pt x="336" y="0"/>
                    <a:pt x="1" y="335"/>
                    <a:pt x="1" y="753"/>
                  </a:cubicBezTo>
                  <a:cubicBezTo>
                    <a:pt x="1" y="1157"/>
                    <a:pt x="336" y="1492"/>
                    <a:pt x="740" y="1492"/>
                  </a:cubicBezTo>
                  <a:cubicBezTo>
                    <a:pt x="1158" y="1492"/>
                    <a:pt x="1493" y="1157"/>
                    <a:pt x="1493" y="753"/>
                  </a:cubicBezTo>
                  <a:cubicBezTo>
                    <a:pt x="1493" y="335"/>
                    <a:pt x="1158" y="0"/>
                    <a:pt x="7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latin typeface="Prata"/>
                <a:ea typeface="Prata"/>
                <a:cs typeface="Prata"/>
                <a:sym typeface="Prata"/>
              </a:endParaRPr>
            </a:p>
          </p:txBody>
        </p:sp>
        <p:sp>
          <p:nvSpPr>
            <p:cNvPr id="373" name="Google Shape;373;p45"/>
            <p:cNvSpPr/>
            <p:nvPr/>
          </p:nvSpPr>
          <p:spPr>
            <a:xfrm>
              <a:off x="2666975" y="2176125"/>
              <a:ext cx="12225" cy="31050"/>
            </a:xfrm>
            <a:custGeom>
              <a:rect b="b" l="l" r="r" t="t"/>
              <a:pathLst>
                <a:path extrusionOk="0" h="1242" w="489">
                  <a:moveTo>
                    <a:pt x="98" y="1"/>
                  </a:moveTo>
                  <a:cubicBezTo>
                    <a:pt x="28" y="209"/>
                    <a:pt x="0" y="419"/>
                    <a:pt x="0" y="628"/>
                  </a:cubicBezTo>
                  <a:cubicBezTo>
                    <a:pt x="0" y="838"/>
                    <a:pt x="28" y="1046"/>
                    <a:pt x="98" y="1242"/>
                  </a:cubicBezTo>
                  <a:lnTo>
                    <a:pt x="488" y="1130"/>
                  </a:lnTo>
                  <a:cubicBezTo>
                    <a:pt x="432" y="963"/>
                    <a:pt x="404" y="795"/>
                    <a:pt x="404" y="628"/>
                  </a:cubicBezTo>
                  <a:cubicBezTo>
                    <a:pt x="404" y="460"/>
                    <a:pt x="432" y="293"/>
                    <a:pt x="488" y="126"/>
                  </a:cubicBezTo>
                  <a:lnTo>
                    <a:pt x="9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latin typeface="Prata"/>
                <a:ea typeface="Prata"/>
                <a:cs typeface="Prata"/>
                <a:sym typeface="Prata"/>
              </a:endParaRPr>
            </a:p>
          </p:txBody>
        </p:sp>
        <p:sp>
          <p:nvSpPr>
            <p:cNvPr id="374" name="Google Shape;374;p45"/>
            <p:cNvSpPr/>
            <p:nvPr/>
          </p:nvSpPr>
          <p:spPr>
            <a:xfrm>
              <a:off x="2634200" y="2430700"/>
              <a:ext cx="11525" cy="24425"/>
            </a:xfrm>
            <a:custGeom>
              <a:rect b="b" l="l" r="r" t="t"/>
              <a:pathLst>
                <a:path extrusionOk="0" h="977" w="461">
                  <a:moveTo>
                    <a:pt x="69" y="0"/>
                  </a:moveTo>
                  <a:cubicBezTo>
                    <a:pt x="28" y="153"/>
                    <a:pt x="0" y="321"/>
                    <a:pt x="0" y="488"/>
                  </a:cubicBezTo>
                  <a:cubicBezTo>
                    <a:pt x="0" y="655"/>
                    <a:pt x="28" y="823"/>
                    <a:pt x="69" y="977"/>
                  </a:cubicBezTo>
                  <a:lnTo>
                    <a:pt x="460" y="879"/>
                  </a:lnTo>
                  <a:cubicBezTo>
                    <a:pt x="432" y="754"/>
                    <a:pt x="404" y="614"/>
                    <a:pt x="404" y="488"/>
                  </a:cubicBezTo>
                  <a:cubicBezTo>
                    <a:pt x="404" y="348"/>
                    <a:pt x="432" y="223"/>
                    <a:pt x="460" y="97"/>
                  </a:cubicBezTo>
                  <a:lnTo>
                    <a:pt x="6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latin typeface="Prata"/>
                <a:ea typeface="Prata"/>
                <a:cs typeface="Prata"/>
                <a:sym typeface="Prata"/>
              </a:endParaRPr>
            </a:p>
          </p:txBody>
        </p:sp>
        <p:sp>
          <p:nvSpPr>
            <p:cNvPr id="375" name="Google Shape;375;p45"/>
            <p:cNvSpPr/>
            <p:nvPr/>
          </p:nvSpPr>
          <p:spPr>
            <a:xfrm>
              <a:off x="2651625" y="2238525"/>
              <a:ext cx="110925" cy="31425"/>
            </a:xfrm>
            <a:custGeom>
              <a:rect b="b" l="l" r="r" t="t"/>
              <a:pathLst>
                <a:path extrusionOk="0" h="1257" w="4437">
                  <a:moveTo>
                    <a:pt x="1" y="1"/>
                  </a:moveTo>
                  <a:lnTo>
                    <a:pt x="1256" y="1256"/>
                  </a:lnTo>
                  <a:lnTo>
                    <a:pt x="1549" y="964"/>
                  </a:lnTo>
                  <a:lnTo>
                    <a:pt x="991" y="406"/>
                  </a:lnTo>
                  <a:lnTo>
                    <a:pt x="3795" y="406"/>
                  </a:lnTo>
                  <a:lnTo>
                    <a:pt x="4143" y="754"/>
                  </a:lnTo>
                  <a:lnTo>
                    <a:pt x="4436" y="462"/>
                  </a:lnTo>
                  <a:lnTo>
                    <a:pt x="396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latin typeface="Prata"/>
                <a:ea typeface="Prata"/>
                <a:cs typeface="Prata"/>
                <a:sym typeface="Prata"/>
              </a:endParaRPr>
            </a:p>
          </p:txBody>
        </p:sp>
        <p:sp>
          <p:nvSpPr>
            <p:cNvPr id="376" name="Google Shape;376;p45"/>
            <p:cNvSpPr/>
            <p:nvPr/>
          </p:nvSpPr>
          <p:spPr>
            <a:xfrm>
              <a:off x="2636975" y="2359550"/>
              <a:ext cx="59650" cy="27925"/>
            </a:xfrm>
            <a:custGeom>
              <a:rect b="b" l="l" r="r" t="t"/>
              <a:pathLst>
                <a:path extrusionOk="0" h="1117" w="2386">
                  <a:moveTo>
                    <a:pt x="1117" y="1"/>
                  </a:moveTo>
                  <a:lnTo>
                    <a:pt x="1" y="1117"/>
                  </a:lnTo>
                  <a:lnTo>
                    <a:pt x="2386" y="1117"/>
                  </a:lnTo>
                  <a:lnTo>
                    <a:pt x="2386" y="698"/>
                  </a:lnTo>
                  <a:lnTo>
                    <a:pt x="991" y="698"/>
                  </a:lnTo>
                  <a:lnTo>
                    <a:pt x="1409" y="293"/>
                  </a:lnTo>
                  <a:lnTo>
                    <a:pt x="111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latin typeface="Prata"/>
                <a:ea typeface="Prata"/>
                <a:cs typeface="Prata"/>
                <a:sym typeface="Prata"/>
              </a:endParaRPr>
            </a:p>
          </p:txBody>
        </p:sp>
        <p:sp>
          <p:nvSpPr>
            <p:cNvPr id="377" name="Google Shape;377;p45"/>
            <p:cNvSpPr/>
            <p:nvPr/>
          </p:nvSpPr>
          <p:spPr>
            <a:xfrm>
              <a:off x="2797025" y="2315625"/>
              <a:ext cx="38750" cy="30700"/>
            </a:xfrm>
            <a:custGeom>
              <a:rect b="b" l="l" r="r" t="t"/>
              <a:pathLst>
                <a:path extrusionOk="0" h="1228" w="1550">
                  <a:moveTo>
                    <a:pt x="1271" y="0"/>
                  </a:moveTo>
                  <a:cubicBezTo>
                    <a:pt x="894" y="363"/>
                    <a:pt x="475" y="642"/>
                    <a:pt x="1" y="865"/>
                  </a:cubicBezTo>
                  <a:lnTo>
                    <a:pt x="168" y="1228"/>
                  </a:lnTo>
                  <a:cubicBezTo>
                    <a:pt x="685" y="1005"/>
                    <a:pt x="1145" y="683"/>
                    <a:pt x="1550" y="293"/>
                  </a:cubicBezTo>
                  <a:lnTo>
                    <a:pt x="127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latin typeface="Prata"/>
                <a:ea typeface="Prata"/>
                <a:cs typeface="Prata"/>
                <a:sym typeface="Prata"/>
              </a:endParaRPr>
            </a:p>
          </p:txBody>
        </p:sp>
        <p:sp>
          <p:nvSpPr>
            <p:cNvPr id="378" name="Google Shape;378;p45"/>
            <p:cNvSpPr/>
            <p:nvPr/>
          </p:nvSpPr>
          <p:spPr>
            <a:xfrm>
              <a:off x="2752075" y="2289450"/>
              <a:ext cx="16750" cy="68725"/>
            </a:xfrm>
            <a:custGeom>
              <a:rect b="b" l="l" r="r" t="t"/>
              <a:pathLst>
                <a:path extrusionOk="0" h="2749" w="670">
                  <a:moveTo>
                    <a:pt x="167" y="0"/>
                  </a:moveTo>
                  <a:cubicBezTo>
                    <a:pt x="125" y="140"/>
                    <a:pt x="84" y="279"/>
                    <a:pt x="69" y="433"/>
                  </a:cubicBezTo>
                  <a:lnTo>
                    <a:pt x="474" y="503"/>
                  </a:lnTo>
                  <a:cubicBezTo>
                    <a:pt x="488" y="378"/>
                    <a:pt x="516" y="252"/>
                    <a:pt x="558" y="127"/>
                  </a:cubicBezTo>
                  <a:lnTo>
                    <a:pt x="167" y="0"/>
                  </a:lnTo>
                  <a:close/>
                  <a:moveTo>
                    <a:pt x="28" y="726"/>
                  </a:moveTo>
                  <a:cubicBezTo>
                    <a:pt x="0" y="865"/>
                    <a:pt x="0" y="1005"/>
                    <a:pt x="0" y="1159"/>
                  </a:cubicBezTo>
                  <a:lnTo>
                    <a:pt x="404" y="1159"/>
                  </a:lnTo>
                  <a:cubicBezTo>
                    <a:pt x="404" y="1033"/>
                    <a:pt x="418" y="893"/>
                    <a:pt x="432" y="768"/>
                  </a:cubicBezTo>
                  <a:lnTo>
                    <a:pt x="28" y="726"/>
                  </a:lnTo>
                  <a:close/>
                  <a:moveTo>
                    <a:pt x="404" y="1410"/>
                  </a:moveTo>
                  <a:lnTo>
                    <a:pt x="0" y="1423"/>
                  </a:lnTo>
                  <a:cubicBezTo>
                    <a:pt x="28" y="1884"/>
                    <a:pt x="125" y="2330"/>
                    <a:pt x="279" y="2749"/>
                  </a:cubicBezTo>
                  <a:lnTo>
                    <a:pt x="670" y="2595"/>
                  </a:lnTo>
                  <a:cubicBezTo>
                    <a:pt x="516" y="2219"/>
                    <a:pt x="432" y="1814"/>
                    <a:pt x="404" y="14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latin typeface="Prata"/>
                <a:ea typeface="Prata"/>
                <a:cs typeface="Prata"/>
                <a:sym typeface="Prata"/>
              </a:endParaRPr>
            </a:p>
          </p:txBody>
        </p:sp>
        <p:sp>
          <p:nvSpPr>
            <p:cNvPr id="379" name="Google Shape;379;p45"/>
            <p:cNvSpPr/>
            <p:nvPr/>
          </p:nvSpPr>
          <p:spPr>
            <a:xfrm>
              <a:off x="2590950" y="2438700"/>
              <a:ext cx="35925" cy="18850"/>
            </a:xfrm>
            <a:custGeom>
              <a:rect b="b" l="l" r="r" t="t"/>
              <a:pathLst>
                <a:path extrusionOk="0" h="754" w="1437">
                  <a:moveTo>
                    <a:pt x="237" y="1"/>
                  </a:moveTo>
                  <a:lnTo>
                    <a:pt x="1" y="335"/>
                  </a:lnTo>
                  <a:cubicBezTo>
                    <a:pt x="405" y="614"/>
                    <a:pt x="879" y="754"/>
                    <a:pt x="1368" y="754"/>
                  </a:cubicBezTo>
                  <a:lnTo>
                    <a:pt x="1437" y="754"/>
                  </a:lnTo>
                  <a:lnTo>
                    <a:pt x="1423" y="350"/>
                  </a:lnTo>
                  <a:cubicBezTo>
                    <a:pt x="1402" y="351"/>
                    <a:pt x="1381" y="351"/>
                    <a:pt x="1360" y="351"/>
                  </a:cubicBezTo>
                  <a:cubicBezTo>
                    <a:pt x="951" y="351"/>
                    <a:pt x="570" y="227"/>
                    <a:pt x="2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latin typeface="Prata"/>
                <a:ea typeface="Prata"/>
                <a:cs typeface="Prata"/>
                <a:sym typeface="Prata"/>
              </a:endParaRPr>
            </a:p>
          </p:txBody>
        </p:sp>
        <p:sp>
          <p:nvSpPr>
            <p:cNvPr id="380" name="Google Shape;380;p45"/>
            <p:cNvSpPr/>
            <p:nvPr/>
          </p:nvSpPr>
          <p:spPr>
            <a:xfrm>
              <a:off x="2618150" y="2187625"/>
              <a:ext cx="39775" cy="20250"/>
            </a:xfrm>
            <a:custGeom>
              <a:rect b="b" l="l" r="r" t="t"/>
              <a:pathLst>
                <a:path extrusionOk="0" h="810" w="1591">
                  <a:moveTo>
                    <a:pt x="237" y="0"/>
                  </a:moveTo>
                  <a:lnTo>
                    <a:pt x="1" y="335"/>
                  </a:lnTo>
                  <a:cubicBezTo>
                    <a:pt x="447" y="642"/>
                    <a:pt x="977" y="809"/>
                    <a:pt x="1521" y="809"/>
                  </a:cubicBezTo>
                  <a:lnTo>
                    <a:pt x="1591" y="809"/>
                  </a:lnTo>
                  <a:lnTo>
                    <a:pt x="1576" y="391"/>
                  </a:lnTo>
                  <a:cubicBezTo>
                    <a:pt x="1553" y="392"/>
                    <a:pt x="1530" y="392"/>
                    <a:pt x="1507" y="392"/>
                  </a:cubicBezTo>
                  <a:cubicBezTo>
                    <a:pt x="1045" y="392"/>
                    <a:pt x="609" y="253"/>
                    <a:pt x="2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latin typeface="Prata"/>
                <a:ea typeface="Prata"/>
                <a:cs typeface="Prata"/>
                <a:sym typeface="Prata"/>
              </a:endParaRPr>
            </a:p>
          </p:txBody>
        </p:sp>
      </p:grpSp>
      <p:sp>
        <p:nvSpPr>
          <p:cNvPr id="381" name="Google Shape;381;p45"/>
          <p:cNvSpPr txBox="1"/>
          <p:nvPr>
            <p:ph idx="13" type="title"/>
          </p:nvPr>
        </p:nvSpPr>
        <p:spPr>
          <a:xfrm>
            <a:off x="6372739" y="3514700"/>
            <a:ext cx="17820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38100" rtl="0" algn="ctr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C</a:t>
            </a:r>
            <a:r>
              <a:rPr lang="en" sz="1900"/>
              <a:t>oagulation.</a:t>
            </a:r>
            <a:endParaRPr sz="1900"/>
          </a:p>
        </p:txBody>
      </p:sp>
      <p:grpSp>
        <p:nvGrpSpPr>
          <p:cNvPr id="382" name="Google Shape;382;p45"/>
          <p:cNvGrpSpPr/>
          <p:nvPr/>
        </p:nvGrpSpPr>
        <p:grpSpPr>
          <a:xfrm>
            <a:off x="7028823" y="2839380"/>
            <a:ext cx="362409" cy="362409"/>
            <a:chOff x="7039250" y="2128700"/>
            <a:chExt cx="328150" cy="328150"/>
          </a:xfrm>
        </p:grpSpPr>
        <p:sp>
          <p:nvSpPr>
            <p:cNvPr id="383" name="Google Shape;383;p45"/>
            <p:cNvSpPr/>
            <p:nvPr/>
          </p:nvSpPr>
          <p:spPr>
            <a:xfrm>
              <a:off x="7039250" y="2364775"/>
              <a:ext cx="92075" cy="92075"/>
            </a:xfrm>
            <a:custGeom>
              <a:rect b="b" l="l" r="r" t="t"/>
              <a:pathLst>
                <a:path extrusionOk="0" h="3683" w="3683">
                  <a:moveTo>
                    <a:pt x="2748" y="0"/>
                  </a:moveTo>
                  <a:lnTo>
                    <a:pt x="1" y="3069"/>
                  </a:lnTo>
                  <a:lnTo>
                    <a:pt x="628" y="3683"/>
                  </a:lnTo>
                  <a:lnTo>
                    <a:pt x="3683" y="949"/>
                  </a:lnTo>
                  <a:lnTo>
                    <a:pt x="3432" y="657"/>
                  </a:lnTo>
                  <a:lnTo>
                    <a:pt x="642" y="3153"/>
                  </a:lnTo>
                  <a:lnTo>
                    <a:pt x="531" y="3056"/>
                  </a:lnTo>
                  <a:lnTo>
                    <a:pt x="3027" y="266"/>
                  </a:lnTo>
                  <a:lnTo>
                    <a:pt x="274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latin typeface="Prata"/>
                <a:ea typeface="Prata"/>
                <a:cs typeface="Prata"/>
                <a:sym typeface="Prata"/>
              </a:endParaRPr>
            </a:p>
          </p:txBody>
        </p:sp>
        <p:sp>
          <p:nvSpPr>
            <p:cNvPr id="384" name="Google Shape;384;p45"/>
            <p:cNvSpPr/>
            <p:nvPr/>
          </p:nvSpPr>
          <p:spPr>
            <a:xfrm>
              <a:off x="7115275" y="2181350"/>
              <a:ext cx="201225" cy="199850"/>
            </a:xfrm>
            <a:custGeom>
              <a:rect b="b" l="l" r="r" t="t"/>
              <a:pathLst>
                <a:path extrusionOk="0" h="7994" w="8049">
                  <a:moveTo>
                    <a:pt x="7066" y="386"/>
                  </a:moveTo>
                  <a:cubicBezTo>
                    <a:pt x="7289" y="386"/>
                    <a:pt x="7468" y="395"/>
                    <a:pt x="7589" y="405"/>
                  </a:cubicBezTo>
                  <a:cubicBezTo>
                    <a:pt x="7602" y="712"/>
                    <a:pt x="7630" y="1451"/>
                    <a:pt x="7505" y="2330"/>
                  </a:cubicBezTo>
                  <a:cubicBezTo>
                    <a:pt x="7351" y="3390"/>
                    <a:pt x="6960" y="4882"/>
                    <a:pt x="5915" y="5915"/>
                  </a:cubicBezTo>
                  <a:cubicBezTo>
                    <a:pt x="4477" y="7352"/>
                    <a:pt x="2232" y="7589"/>
                    <a:pt x="962" y="7589"/>
                  </a:cubicBezTo>
                  <a:lnTo>
                    <a:pt x="391" y="7017"/>
                  </a:lnTo>
                  <a:cubicBezTo>
                    <a:pt x="404" y="5747"/>
                    <a:pt x="642" y="3502"/>
                    <a:pt x="2078" y="2065"/>
                  </a:cubicBezTo>
                  <a:cubicBezTo>
                    <a:pt x="3110" y="1033"/>
                    <a:pt x="4589" y="629"/>
                    <a:pt x="5649" y="489"/>
                  </a:cubicBezTo>
                  <a:cubicBezTo>
                    <a:pt x="6199" y="410"/>
                    <a:pt x="6694" y="386"/>
                    <a:pt x="7066" y="386"/>
                  </a:cubicBezTo>
                  <a:close/>
                  <a:moveTo>
                    <a:pt x="7041" y="0"/>
                  </a:moveTo>
                  <a:cubicBezTo>
                    <a:pt x="6662" y="0"/>
                    <a:pt x="6163" y="21"/>
                    <a:pt x="5608" y="99"/>
                  </a:cubicBezTo>
                  <a:cubicBezTo>
                    <a:pt x="4477" y="266"/>
                    <a:pt x="2915" y="684"/>
                    <a:pt x="1799" y="1800"/>
                  </a:cubicBezTo>
                  <a:lnTo>
                    <a:pt x="1786" y="1800"/>
                  </a:lnTo>
                  <a:cubicBezTo>
                    <a:pt x="1102" y="2498"/>
                    <a:pt x="600" y="3446"/>
                    <a:pt x="307" y="4603"/>
                  </a:cubicBezTo>
                  <a:cubicBezTo>
                    <a:pt x="56" y="5580"/>
                    <a:pt x="0" y="6500"/>
                    <a:pt x="0" y="7101"/>
                  </a:cubicBezTo>
                  <a:lnTo>
                    <a:pt x="0" y="7185"/>
                  </a:lnTo>
                  <a:lnTo>
                    <a:pt x="809" y="7966"/>
                  </a:lnTo>
                  <a:lnTo>
                    <a:pt x="893" y="7994"/>
                  </a:lnTo>
                  <a:lnTo>
                    <a:pt x="906" y="7994"/>
                  </a:lnTo>
                  <a:cubicBezTo>
                    <a:pt x="1507" y="7979"/>
                    <a:pt x="2413" y="7923"/>
                    <a:pt x="3376" y="7687"/>
                  </a:cubicBezTo>
                  <a:cubicBezTo>
                    <a:pt x="4533" y="7393"/>
                    <a:pt x="5482" y="6891"/>
                    <a:pt x="6179" y="6194"/>
                  </a:cubicBezTo>
                  <a:lnTo>
                    <a:pt x="6207" y="6180"/>
                  </a:lnTo>
                  <a:lnTo>
                    <a:pt x="6207" y="6166"/>
                  </a:lnTo>
                  <a:cubicBezTo>
                    <a:pt x="7310" y="5050"/>
                    <a:pt x="7728" y="3488"/>
                    <a:pt x="7881" y="2386"/>
                  </a:cubicBezTo>
                  <a:cubicBezTo>
                    <a:pt x="8048" y="1172"/>
                    <a:pt x="7965" y="238"/>
                    <a:pt x="7951" y="196"/>
                  </a:cubicBezTo>
                  <a:lnTo>
                    <a:pt x="7937" y="43"/>
                  </a:lnTo>
                  <a:lnTo>
                    <a:pt x="7784" y="28"/>
                  </a:lnTo>
                  <a:cubicBezTo>
                    <a:pt x="7761" y="28"/>
                    <a:pt x="7481" y="0"/>
                    <a:pt x="70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latin typeface="Prata"/>
                <a:ea typeface="Prata"/>
                <a:cs typeface="Prata"/>
                <a:sym typeface="Prata"/>
              </a:endParaRPr>
            </a:p>
          </p:txBody>
        </p:sp>
        <p:sp>
          <p:nvSpPr>
            <p:cNvPr id="385" name="Google Shape;385;p45"/>
            <p:cNvSpPr/>
            <p:nvPr/>
          </p:nvSpPr>
          <p:spPr>
            <a:xfrm>
              <a:off x="7169300" y="2235400"/>
              <a:ext cx="91750" cy="91400"/>
            </a:xfrm>
            <a:custGeom>
              <a:rect b="b" l="l" r="r" t="t"/>
              <a:pathLst>
                <a:path extrusionOk="0" h="3656" w="3670">
                  <a:moveTo>
                    <a:pt x="280" y="1"/>
                  </a:moveTo>
                  <a:lnTo>
                    <a:pt x="1" y="265"/>
                  </a:lnTo>
                  <a:lnTo>
                    <a:pt x="3391" y="3656"/>
                  </a:lnTo>
                  <a:lnTo>
                    <a:pt x="3670" y="3390"/>
                  </a:lnTo>
                  <a:lnTo>
                    <a:pt x="28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latin typeface="Prata"/>
                <a:ea typeface="Prata"/>
                <a:cs typeface="Prata"/>
                <a:sym typeface="Prata"/>
              </a:endParaRPr>
            </a:p>
          </p:txBody>
        </p:sp>
        <p:sp>
          <p:nvSpPr>
            <p:cNvPr id="386" name="Google Shape;386;p45"/>
            <p:cNvSpPr/>
            <p:nvPr/>
          </p:nvSpPr>
          <p:spPr>
            <a:xfrm>
              <a:off x="7314750" y="2128700"/>
              <a:ext cx="52650" cy="52675"/>
            </a:xfrm>
            <a:custGeom>
              <a:rect b="b" l="l" r="r" t="t"/>
              <a:pathLst>
                <a:path extrusionOk="0" h="2107" w="2106">
                  <a:moveTo>
                    <a:pt x="1325" y="391"/>
                  </a:moveTo>
                  <a:cubicBezTo>
                    <a:pt x="1423" y="391"/>
                    <a:pt x="1535" y="432"/>
                    <a:pt x="1604" y="503"/>
                  </a:cubicBezTo>
                  <a:cubicBezTo>
                    <a:pt x="1687" y="586"/>
                    <a:pt x="1730" y="684"/>
                    <a:pt x="1730" y="795"/>
                  </a:cubicBezTo>
                  <a:cubicBezTo>
                    <a:pt x="1730" y="907"/>
                    <a:pt x="1687" y="1005"/>
                    <a:pt x="1604" y="1074"/>
                  </a:cubicBezTo>
                  <a:cubicBezTo>
                    <a:pt x="1535" y="1158"/>
                    <a:pt x="1423" y="1200"/>
                    <a:pt x="1325" y="1200"/>
                  </a:cubicBezTo>
                  <a:cubicBezTo>
                    <a:pt x="1213" y="1200"/>
                    <a:pt x="1102" y="1158"/>
                    <a:pt x="1032" y="1074"/>
                  </a:cubicBezTo>
                  <a:cubicBezTo>
                    <a:pt x="949" y="1005"/>
                    <a:pt x="906" y="907"/>
                    <a:pt x="906" y="795"/>
                  </a:cubicBezTo>
                  <a:cubicBezTo>
                    <a:pt x="906" y="684"/>
                    <a:pt x="949" y="586"/>
                    <a:pt x="1032" y="503"/>
                  </a:cubicBezTo>
                  <a:cubicBezTo>
                    <a:pt x="1102" y="432"/>
                    <a:pt x="1213" y="391"/>
                    <a:pt x="1325" y="391"/>
                  </a:cubicBezTo>
                  <a:close/>
                  <a:moveTo>
                    <a:pt x="1325" y="1"/>
                  </a:moveTo>
                  <a:cubicBezTo>
                    <a:pt x="1102" y="1"/>
                    <a:pt x="906" y="84"/>
                    <a:pt x="753" y="237"/>
                  </a:cubicBezTo>
                  <a:cubicBezTo>
                    <a:pt x="614" y="377"/>
                    <a:pt x="530" y="586"/>
                    <a:pt x="530" y="795"/>
                  </a:cubicBezTo>
                  <a:cubicBezTo>
                    <a:pt x="530" y="935"/>
                    <a:pt x="571" y="1074"/>
                    <a:pt x="642" y="1200"/>
                  </a:cubicBezTo>
                  <a:lnTo>
                    <a:pt x="0" y="1842"/>
                  </a:lnTo>
                  <a:lnTo>
                    <a:pt x="279" y="2106"/>
                  </a:lnTo>
                  <a:lnTo>
                    <a:pt x="906" y="1479"/>
                  </a:lnTo>
                  <a:cubicBezTo>
                    <a:pt x="1032" y="1548"/>
                    <a:pt x="1172" y="1591"/>
                    <a:pt x="1325" y="1591"/>
                  </a:cubicBezTo>
                  <a:cubicBezTo>
                    <a:pt x="1535" y="1591"/>
                    <a:pt x="1730" y="1507"/>
                    <a:pt x="1883" y="1353"/>
                  </a:cubicBezTo>
                  <a:cubicBezTo>
                    <a:pt x="2022" y="1200"/>
                    <a:pt x="2106" y="1005"/>
                    <a:pt x="2106" y="795"/>
                  </a:cubicBezTo>
                  <a:cubicBezTo>
                    <a:pt x="2106" y="586"/>
                    <a:pt x="2022" y="377"/>
                    <a:pt x="1883" y="237"/>
                  </a:cubicBezTo>
                  <a:cubicBezTo>
                    <a:pt x="1730" y="84"/>
                    <a:pt x="1535" y="1"/>
                    <a:pt x="13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latin typeface="Prata"/>
                <a:ea typeface="Prata"/>
                <a:cs typeface="Prata"/>
                <a:sym typeface="Prata"/>
              </a:endParaRPr>
            </a:p>
          </p:txBody>
        </p:sp>
        <p:sp>
          <p:nvSpPr>
            <p:cNvPr id="387" name="Google Shape;387;p45"/>
            <p:cNvSpPr/>
            <p:nvPr/>
          </p:nvSpPr>
          <p:spPr>
            <a:xfrm>
              <a:off x="7261725" y="2202275"/>
              <a:ext cx="37000" cy="109525"/>
            </a:xfrm>
            <a:custGeom>
              <a:rect b="b" l="l" r="r" t="t"/>
              <a:pathLst>
                <a:path extrusionOk="0" h="4381" w="1480">
                  <a:moveTo>
                    <a:pt x="1102" y="0"/>
                  </a:moveTo>
                  <a:lnTo>
                    <a:pt x="1102" y="56"/>
                  </a:lnTo>
                  <a:cubicBezTo>
                    <a:pt x="1102" y="168"/>
                    <a:pt x="1102" y="266"/>
                    <a:pt x="1089" y="377"/>
                  </a:cubicBezTo>
                  <a:lnTo>
                    <a:pt x="1479" y="391"/>
                  </a:lnTo>
                  <a:lnTo>
                    <a:pt x="1479" y="56"/>
                  </a:lnTo>
                  <a:lnTo>
                    <a:pt x="1479" y="0"/>
                  </a:lnTo>
                  <a:close/>
                  <a:moveTo>
                    <a:pt x="1089" y="629"/>
                  </a:moveTo>
                  <a:lnTo>
                    <a:pt x="1047" y="1005"/>
                  </a:lnTo>
                  <a:lnTo>
                    <a:pt x="1437" y="1047"/>
                  </a:lnTo>
                  <a:cubicBezTo>
                    <a:pt x="1452" y="908"/>
                    <a:pt x="1465" y="781"/>
                    <a:pt x="1465" y="642"/>
                  </a:cubicBezTo>
                  <a:lnTo>
                    <a:pt x="1089" y="629"/>
                  </a:lnTo>
                  <a:close/>
                  <a:moveTo>
                    <a:pt x="1033" y="1256"/>
                  </a:moveTo>
                  <a:cubicBezTo>
                    <a:pt x="879" y="2442"/>
                    <a:pt x="531" y="3418"/>
                    <a:pt x="1" y="4157"/>
                  </a:cubicBezTo>
                  <a:lnTo>
                    <a:pt x="321" y="4380"/>
                  </a:lnTo>
                  <a:cubicBezTo>
                    <a:pt x="879" y="3586"/>
                    <a:pt x="1256" y="2553"/>
                    <a:pt x="1409" y="1298"/>
                  </a:cubicBezTo>
                  <a:lnTo>
                    <a:pt x="1033" y="125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latin typeface="Prata"/>
                <a:ea typeface="Prata"/>
                <a:cs typeface="Prata"/>
                <a:sym typeface="Prata"/>
              </a:endParaRPr>
            </a:p>
          </p:txBody>
        </p:sp>
        <p:sp>
          <p:nvSpPr>
            <p:cNvPr id="388" name="Google Shape;388;p45"/>
            <p:cNvSpPr/>
            <p:nvPr/>
          </p:nvSpPr>
          <p:spPr>
            <a:xfrm>
              <a:off x="7143875" y="2327800"/>
              <a:ext cx="101850" cy="37000"/>
            </a:xfrm>
            <a:custGeom>
              <a:rect b="b" l="l" r="r" t="t"/>
              <a:pathLst>
                <a:path extrusionOk="0" h="1480" w="4074">
                  <a:moveTo>
                    <a:pt x="3850" y="1"/>
                  </a:moveTo>
                  <a:cubicBezTo>
                    <a:pt x="3752" y="71"/>
                    <a:pt x="3655" y="140"/>
                    <a:pt x="3543" y="196"/>
                  </a:cubicBezTo>
                  <a:lnTo>
                    <a:pt x="3752" y="531"/>
                  </a:lnTo>
                  <a:cubicBezTo>
                    <a:pt x="3863" y="462"/>
                    <a:pt x="3975" y="391"/>
                    <a:pt x="4073" y="308"/>
                  </a:cubicBezTo>
                  <a:lnTo>
                    <a:pt x="3850" y="1"/>
                  </a:lnTo>
                  <a:close/>
                  <a:moveTo>
                    <a:pt x="3333" y="322"/>
                  </a:moveTo>
                  <a:lnTo>
                    <a:pt x="2999" y="490"/>
                  </a:lnTo>
                  <a:lnTo>
                    <a:pt x="3153" y="838"/>
                  </a:lnTo>
                  <a:cubicBezTo>
                    <a:pt x="3278" y="782"/>
                    <a:pt x="3404" y="726"/>
                    <a:pt x="3515" y="657"/>
                  </a:cubicBezTo>
                  <a:lnTo>
                    <a:pt x="3333" y="322"/>
                  </a:lnTo>
                  <a:close/>
                  <a:moveTo>
                    <a:pt x="2775" y="573"/>
                  </a:moveTo>
                  <a:cubicBezTo>
                    <a:pt x="2524" y="670"/>
                    <a:pt x="2273" y="754"/>
                    <a:pt x="1994" y="824"/>
                  </a:cubicBezTo>
                  <a:cubicBezTo>
                    <a:pt x="1228" y="1020"/>
                    <a:pt x="488" y="1075"/>
                    <a:pt x="0" y="1089"/>
                  </a:cubicBezTo>
                  <a:lnTo>
                    <a:pt x="14" y="1479"/>
                  </a:lnTo>
                  <a:cubicBezTo>
                    <a:pt x="516" y="1466"/>
                    <a:pt x="1283" y="1410"/>
                    <a:pt x="2093" y="1200"/>
                  </a:cubicBezTo>
                  <a:cubicBezTo>
                    <a:pt x="2371" y="1131"/>
                    <a:pt x="2650" y="1033"/>
                    <a:pt x="2915" y="936"/>
                  </a:cubicBezTo>
                  <a:lnTo>
                    <a:pt x="2775" y="57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latin typeface="Prata"/>
                <a:ea typeface="Prata"/>
                <a:cs typeface="Prata"/>
                <a:sym typeface="Prata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46"/>
          <p:cNvSpPr txBox="1"/>
          <p:nvPr>
            <p:ph idx="6" type="title"/>
          </p:nvPr>
        </p:nvSpPr>
        <p:spPr>
          <a:xfrm>
            <a:off x="527125" y="1310875"/>
            <a:ext cx="34269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The main process - explained step by step</a:t>
            </a:r>
            <a:endParaRPr/>
          </a:p>
        </p:txBody>
      </p:sp>
      <p:pic>
        <p:nvPicPr>
          <p:cNvPr id="394" name="Google Shape;394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08800" y="84000"/>
            <a:ext cx="4635200" cy="4502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47"/>
          <p:cNvSpPr txBox="1"/>
          <p:nvPr>
            <p:ph type="title"/>
          </p:nvPr>
        </p:nvSpPr>
        <p:spPr>
          <a:xfrm>
            <a:off x="720000" y="3225875"/>
            <a:ext cx="5335200" cy="53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—</a:t>
            </a:r>
            <a:r>
              <a:rPr lang="en"/>
              <a:t>Finally</a:t>
            </a:r>
            <a:r>
              <a:rPr lang="en"/>
              <a:t> a video! :)</a:t>
            </a:r>
            <a:endParaRPr/>
          </a:p>
        </p:txBody>
      </p:sp>
      <p:sp>
        <p:nvSpPr>
          <p:cNvPr id="400" name="Google Shape;400;p47"/>
          <p:cNvSpPr txBox="1"/>
          <p:nvPr>
            <p:ph idx="1" type="subTitle"/>
          </p:nvPr>
        </p:nvSpPr>
        <p:spPr>
          <a:xfrm>
            <a:off x="720000" y="1055575"/>
            <a:ext cx="4903200" cy="200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https://www.youtube.com/watch?v=-yIsedPYzZ8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48"/>
          <p:cNvSpPr txBox="1"/>
          <p:nvPr>
            <p:ph type="title"/>
          </p:nvPr>
        </p:nvSpPr>
        <p:spPr>
          <a:xfrm>
            <a:off x="1932900" y="1336225"/>
            <a:ext cx="5278200" cy="217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your attention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E2A47"/>
        </a:solidFill>
      </p:bgPr>
    </p:bg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" name="Google Shape;410;p49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51063" y="2123075"/>
            <a:ext cx="2241874" cy="89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Aquaculture Company Profile by Slidesgo">
  <a:themeElements>
    <a:clrScheme name="Simple Light">
      <a:dk1>
        <a:srgbClr val="000000"/>
      </a:dk1>
      <a:lt1>
        <a:srgbClr val="FFFFFF"/>
      </a:lt1>
      <a:dk2>
        <a:srgbClr val="000000"/>
      </a:dk2>
      <a:lt2>
        <a:srgbClr val="EEEEEE"/>
      </a:lt2>
      <a:accent1>
        <a:srgbClr val="9CDECF"/>
      </a:accent1>
      <a:accent2>
        <a:srgbClr val="0B5394"/>
      </a:accent2>
      <a:accent3>
        <a:srgbClr val="F8FAFB"/>
      </a:accent3>
      <a:accent4>
        <a:srgbClr val="D5F0EE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869FB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